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Lst>
  <p:notesMasterIdLst>
    <p:notesMasterId r:id="rId45"/>
  </p:notesMasterIdLst>
  <p:sldIdLst>
    <p:sldId id="257" r:id="rId5"/>
    <p:sldId id="2147470757" r:id="rId6"/>
    <p:sldId id="2147470743" r:id="rId7"/>
    <p:sldId id="2147470744" r:id="rId8"/>
    <p:sldId id="283" r:id="rId9"/>
    <p:sldId id="2147470773" r:id="rId10"/>
    <p:sldId id="665" r:id="rId11"/>
    <p:sldId id="270" r:id="rId12"/>
    <p:sldId id="271" r:id="rId13"/>
    <p:sldId id="286" r:id="rId14"/>
    <p:sldId id="287" r:id="rId15"/>
    <p:sldId id="2147470741" r:id="rId16"/>
    <p:sldId id="2147470756" r:id="rId17"/>
    <p:sldId id="2147470761" r:id="rId18"/>
    <p:sldId id="2147470762" r:id="rId19"/>
    <p:sldId id="2147470755" r:id="rId20"/>
    <p:sldId id="290" r:id="rId21"/>
    <p:sldId id="2147470754" r:id="rId22"/>
    <p:sldId id="2147470778" r:id="rId23"/>
    <p:sldId id="659" r:id="rId24"/>
    <p:sldId id="291" r:id="rId25"/>
    <p:sldId id="2147470763" r:id="rId26"/>
    <p:sldId id="2147470724" r:id="rId27"/>
    <p:sldId id="2147470774" r:id="rId28"/>
    <p:sldId id="284" r:id="rId29"/>
    <p:sldId id="261" r:id="rId30"/>
    <p:sldId id="262" r:id="rId31"/>
    <p:sldId id="265" r:id="rId32"/>
    <p:sldId id="2147470758" r:id="rId33"/>
    <p:sldId id="2147470768" r:id="rId34"/>
    <p:sldId id="2147470764" r:id="rId35"/>
    <p:sldId id="2147470765" r:id="rId36"/>
    <p:sldId id="2147470767" r:id="rId37"/>
    <p:sldId id="2147470766" r:id="rId38"/>
    <p:sldId id="285" r:id="rId39"/>
    <p:sldId id="2147470727" r:id="rId40"/>
    <p:sldId id="2147470753" r:id="rId41"/>
    <p:sldId id="2147470775" r:id="rId42"/>
    <p:sldId id="275" r:id="rId43"/>
    <p:sldId id="26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E561BD-BF24-D4FF-9B63-F5C15936980A}" name="Yun, Renee, HCSA" initials="YRH" userId="S::Renee.Yun@acgov.org::c517b4a4-faa7-434e-aa96-7265eda295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844"/>
    <a:srgbClr val="C1E4F9"/>
    <a:srgbClr val="E3EFE4"/>
    <a:srgbClr val="DAFAFA"/>
    <a:srgbClr val="FFCC99"/>
    <a:srgbClr val="211537"/>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ECC14-0E0B-12C6-8E33-076662EE2ECA}" v="4" dt="2025-09-04T22:10:04.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 Anuja, ACBH" userId="307bea96-ac9f-460f-979c-94cad7835d0c" providerId="ADAL" clId="{DA8C6F7E-29B0-4955-A62C-D15D4DB03333}"/>
    <pc:docChg chg="undo custSel addSld delSld modSld sldOrd">
      <pc:chgData name="Chand, Anuja, ACBH" userId="307bea96-ac9f-460f-979c-94cad7835d0c" providerId="ADAL" clId="{DA8C6F7E-29B0-4955-A62C-D15D4DB03333}" dt="2025-09-02T23:04:14.529" v="5499" actId="14100"/>
      <pc:docMkLst>
        <pc:docMk/>
      </pc:docMkLst>
      <pc:sldChg chg="modSp mod">
        <pc:chgData name="Chand, Anuja, ACBH" userId="307bea96-ac9f-460f-979c-94cad7835d0c" providerId="ADAL" clId="{DA8C6F7E-29B0-4955-A62C-D15D4DB03333}" dt="2025-09-02T22:11:40.112" v="5490" actId="27636"/>
        <pc:sldMkLst>
          <pc:docMk/>
          <pc:sldMk cId="3298004155" sldId="257"/>
        </pc:sldMkLst>
        <pc:spChg chg="mod">
          <ac:chgData name="Chand, Anuja, ACBH" userId="307bea96-ac9f-460f-979c-94cad7835d0c" providerId="ADAL" clId="{DA8C6F7E-29B0-4955-A62C-D15D4DB03333}" dt="2025-09-02T22:11:40.112" v="5490" actId="27636"/>
          <ac:spMkLst>
            <pc:docMk/>
            <pc:sldMk cId="3298004155" sldId="257"/>
            <ac:spMk id="5" creationId="{D0BAD1BE-8703-C830-24D7-0CC52D164863}"/>
          </ac:spMkLst>
        </pc:spChg>
      </pc:sldChg>
      <pc:sldChg chg="modSp mod">
        <pc:chgData name="Chand, Anuja, ACBH" userId="307bea96-ac9f-460f-979c-94cad7835d0c" providerId="ADAL" clId="{DA8C6F7E-29B0-4955-A62C-D15D4DB03333}" dt="2025-08-29T15:51:19.772" v="4858" actId="1076"/>
        <pc:sldMkLst>
          <pc:docMk/>
          <pc:sldMk cId="3615646247" sldId="261"/>
        </pc:sldMkLst>
        <pc:graphicFrameChg chg="mod">
          <ac:chgData name="Chand, Anuja, ACBH" userId="307bea96-ac9f-460f-979c-94cad7835d0c" providerId="ADAL" clId="{DA8C6F7E-29B0-4955-A62C-D15D4DB03333}" dt="2025-08-29T15:51:19.772" v="4858" actId="1076"/>
          <ac:graphicFrameMkLst>
            <pc:docMk/>
            <pc:sldMk cId="3615646247" sldId="261"/>
            <ac:graphicFrameMk id="4" creationId="{7D58F822-2E87-82EB-43EE-15CA803426F6}"/>
          </ac:graphicFrameMkLst>
        </pc:graphicFrameChg>
      </pc:sldChg>
      <pc:sldChg chg="delSp modSp mod">
        <pc:chgData name="Chand, Anuja, ACBH" userId="307bea96-ac9f-460f-979c-94cad7835d0c" providerId="ADAL" clId="{DA8C6F7E-29B0-4955-A62C-D15D4DB03333}" dt="2025-09-02T21:21:47.709" v="5394" actId="1076"/>
        <pc:sldMkLst>
          <pc:docMk/>
          <pc:sldMk cId="15783963" sldId="262"/>
        </pc:sldMkLst>
        <pc:spChg chg="mod">
          <ac:chgData name="Chand, Anuja, ACBH" userId="307bea96-ac9f-460f-979c-94cad7835d0c" providerId="ADAL" clId="{DA8C6F7E-29B0-4955-A62C-D15D4DB03333}" dt="2025-08-29T15:50:26.484" v="4852" actId="1076"/>
          <ac:spMkLst>
            <pc:docMk/>
            <pc:sldMk cId="15783963" sldId="262"/>
            <ac:spMk id="8" creationId="{6B193E82-4EE3-4D73-B525-5BB7D3DBF9F3}"/>
          </ac:spMkLst>
        </pc:spChg>
        <pc:graphicFrameChg chg="mod modGraphic">
          <ac:chgData name="Chand, Anuja, ACBH" userId="307bea96-ac9f-460f-979c-94cad7835d0c" providerId="ADAL" clId="{DA8C6F7E-29B0-4955-A62C-D15D4DB03333}" dt="2025-09-02T21:21:47.709" v="5394" actId="1076"/>
          <ac:graphicFrameMkLst>
            <pc:docMk/>
            <pc:sldMk cId="15783963" sldId="262"/>
            <ac:graphicFrameMk id="3" creationId="{2A295C46-58AE-605F-62B4-617391B9F83C}"/>
          </ac:graphicFrameMkLst>
        </pc:graphicFrameChg>
      </pc:sldChg>
      <pc:sldChg chg="addSp delSp modSp del mod">
        <pc:chgData name="Chand, Anuja, ACBH" userId="307bea96-ac9f-460f-979c-94cad7835d0c" providerId="ADAL" clId="{DA8C6F7E-29B0-4955-A62C-D15D4DB03333}" dt="2025-08-29T21:31:49.961" v="5168" actId="2696"/>
        <pc:sldMkLst>
          <pc:docMk/>
          <pc:sldMk cId="3890716091" sldId="264"/>
        </pc:sldMkLst>
      </pc:sldChg>
      <pc:sldChg chg="addSp delSp modSp mod">
        <pc:chgData name="Chand, Anuja, ACBH" userId="307bea96-ac9f-460f-979c-94cad7835d0c" providerId="ADAL" clId="{DA8C6F7E-29B0-4955-A62C-D15D4DB03333}" dt="2025-09-02T21:21:56.190" v="5395" actId="1076"/>
        <pc:sldMkLst>
          <pc:docMk/>
          <pc:sldMk cId="2154573173" sldId="265"/>
        </pc:sldMkLst>
        <pc:spChg chg="mod">
          <ac:chgData name="Chand, Anuja, ACBH" userId="307bea96-ac9f-460f-979c-94cad7835d0c" providerId="ADAL" clId="{DA8C6F7E-29B0-4955-A62C-D15D4DB03333}" dt="2025-08-19T16:31:56.097" v="4274" actId="1076"/>
          <ac:spMkLst>
            <pc:docMk/>
            <pc:sldMk cId="2154573173" sldId="265"/>
            <ac:spMk id="5" creationId="{0DBC1CFC-19D7-259F-08E9-F9E827103EE5}"/>
          </ac:spMkLst>
        </pc:spChg>
        <pc:graphicFrameChg chg="add mod modGraphic">
          <ac:chgData name="Chand, Anuja, ACBH" userId="307bea96-ac9f-460f-979c-94cad7835d0c" providerId="ADAL" clId="{DA8C6F7E-29B0-4955-A62C-D15D4DB03333}" dt="2025-08-18T21:24:18.295" v="3901"/>
          <ac:graphicFrameMkLst>
            <pc:docMk/>
            <pc:sldMk cId="2154573173" sldId="265"/>
            <ac:graphicFrameMk id="3" creationId="{5C166B18-4D38-DEE0-F84A-C39F2BB49B6C}"/>
          </ac:graphicFrameMkLst>
        </pc:graphicFrameChg>
        <pc:graphicFrameChg chg="add mod modGraphic">
          <ac:chgData name="Chand, Anuja, ACBH" userId="307bea96-ac9f-460f-979c-94cad7835d0c" providerId="ADAL" clId="{DA8C6F7E-29B0-4955-A62C-D15D4DB03333}" dt="2025-09-02T21:21:56.190" v="5395" actId="1076"/>
          <ac:graphicFrameMkLst>
            <pc:docMk/>
            <pc:sldMk cId="2154573173" sldId="265"/>
            <ac:graphicFrameMk id="4" creationId="{2B037EF3-C104-10EE-2484-812C410EB7C3}"/>
          </ac:graphicFrameMkLst>
        </pc:graphicFrameChg>
      </pc:sldChg>
      <pc:sldChg chg="modSp del mod">
        <pc:chgData name="Chand, Anuja, ACBH" userId="307bea96-ac9f-460f-979c-94cad7835d0c" providerId="ADAL" clId="{DA8C6F7E-29B0-4955-A62C-D15D4DB03333}" dt="2025-08-28T16:05:04.203" v="4776" actId="2696"/>
        <pc:sldMkLst>
          <pc:docMk/>
          <pc:sldMk cId="2240978753" sldId="267"/>
        </pc:sldMkLst>
      </pc:sldChg>
      <pc:sldChg chg="modSp mod">
        <pc:chgData name="Chand, Anuja, ACBH" userId="307bea96-ac9f-460f-979c-94cad7835d0c" providerId="ADAL" clId="{DA8C6F7E-29B0-4955-A62C-D15D4DB03333}" dt="2025-09-02T23:04:14.529" v="5499" actId="14100"/>
        <pc:sldMkLst>
          <pc:docMk/>
          <pc:sldMk cId="288013926" sldId="283"/>
        </pc:sldMkLst>
        <pc:spChg chg="mod">
          <ac:chgData name="Chand, Anuja, ACBH" userId="307bea96-ac9f-460f-979c-94cad7835d0c" providerId="ADAL" clId="{DA8C6F7E-29B0-4955-A62C-D15D4DB03333}" dt="2025-09-02T23:04:14.529" v="5499" actId="14100"/>
          <ac:spMkLst>
            <pc:docMk/>
            <pc:sldMk cId="288013926" sldId="283"/>
            <ac:spMk id="3" creationId="{FC113FE1-C96F-16C2-38EC-5CC94D142A8A}"/>
          </ac:spMkLst>
        </pc:spChg>
      </pc:sldChg>
      <pc:sldChg chg="modSp mod">
        <pc:chgData name="Chand, Anuja, ACBH" userId="307bea96-ac9f-460f-979c-94cad7835d0c" providerId="ADAL" clId="{DA8C6F7E-29B0-4955-A62C-D15D4DB03333}" dt="2025-08-29T23:35:20.292" v="5335" actId="120"/>
        <pc:sldMkLst>
          <pc:docMk/>
          <pc:sldMk cId="728758486" sldId="284"/>
        </pc:sldMkLst>
        <pc:spChg chg="mod">
          <ac:chgData name="Chand, Anuja, ACBH" userId="307bea96-ac9f-460f-979c-94cad7835d0c" providerId="ADAL" clId="{DA8C6F7E-29B0-4955-A62C-D15D4DB03333}" dt="2025-08-29T23:35:20.292" v="5335" actId="120"/>
          <ac:spMkLst>
            <pc:docMk/>
            <pc:sldMk cId="728758486" sldId="284"/>
            <ac:spMk id="3" creationId="{FC113FE1-C96F-16C2-38EC-5CC94D142A8A}"/>
          </ac:spMkLst>
        </pc:spChg>
      </pc:sldChg>
      <pc:sldChg chg="ord">
        <pc:chgData name="Chand, Anuja, ACBH" userId="307bea96-ac9f-460f-979c-94cad7835d0c" providerId="ADAL" clId="{DA8C6F7E-29B0-4955-A62C-D15D4DB03333}" dt="2025-08-29T21:20:04.150" v="4944"/>
        <pc:sldMkLst>
          <pc:docMk/>
          <pc:sldMk cId="3942996264" sldId="290"/>
        </pc:sldMkLst>
      </pc:sldChg>
      <pc:sldChg chg="modSp mod">
        <pc:chgData name="Chand, Anuja, ACBH" userId="307bea96-ac9f-460f-979c-94cad7835d0c" providerId="ADAL" clId="{DA8C6F7E-29B0-4955-A62C-D15D4DB03333}" dt="2025-08-29T20:31:49.581" v="4900" actId="14100"/>
        <pc:sldMkLst>
          <pc:docMk/>
          <pc:sldMk cId="3578053174" sldId="291"/>
        </pc:sldMkLst>
        <pc:spChg chg="mod">
          <ac:chgData name="Chand, Anuja, ACBH" userId="307bea96-ac9f-460f-979c-94cad7835d0c" providerId="ADAL" clId="{DA8C6F7E-29B0-4955-A62C-D15D4DB03333}" dt="2025-08-29T20:31:46.128" v="4899" actId="20577"/>
          <ac:spMkLst>
            <pc:docMk/>
            <pc:sldMk cId="3578053174" sldId="291"/>
            <ac:spMk id="7" creationId="{4179CBF0-D82B-060F-A9AC-70BEF6395AE4}"/>
          </ac:spMkLst>
        </pc:spChg>
        <pc:picChg chg="mod">
          <ac:chgData name="Chand, Anuja, ACBH" userId="307bea96-ac9f-460f-979c-94cad7835d0c" providerId="ADAL" clId="{DA8C6F7E-29B0-4955-A62C-D15D4DB03333}" dt="2025-08-29T20:31:49.581" v="4900" actId="14100"/>
          <ac:picMkLst>
            <pc:docMk/>
            <pc:sldMk cId="3578053174" sldId="291"/>
            <ac:picMk id="5122" creationId="{C7DE078D-2538-8F5D-EB45-E648212D8958}"/>
          </ac:picMkLst>
        </pc:picChg>
        <pc:picChg chg="mod">
          <ac:chgData name="Chand, Anuja, ACBH" userId="307bea96-ac9f-460f-979c-94cad7835d0c" providerId="ADAL" clId="{DA8C6F7E-29B0-4955-A62C-D15D4DB03333}" dt="2025-08-29T20:31:30.304" v="4893" actId="1076"/>
          <ac:picMkLst>
            <pc:docMk/>
            <pc:sldMk cId="3578053174" sldId="291"/>
            <ac:picMk id="5124" creationId="{83EE32D3-6DC9-4301-8F5F-9DD170D1A124}"/>
          </ac:picMkLst>
        </pc:picChg>
      </pc:sldChg>
      <pc:sldChg chg="modSp mod">
        <pc:chgData name="Chand, Anuja, ACBH" userId="307bea96-ac9f-460f-979c-94cad7835d0c" providerId="ADAL" clId="{DA8C6F7E-29B0-4955-A62C-D15D4DB03333}" dt="2025-09-02T21:22:47.380" v="5397" actId="1076"/>
        <pc:sldMkLst>
          <pc:docMk/>
          <pc:sldMk cId="1841898082" sldId="659"/>
        </pc:sldMkLst>
        <pc:spChg chg="mod">
          <ac:chgData name="Chand, Anuja, ACBH" userId="307bea96-ac9f-460f-979c-94cad7835d0c" providerId="ADAL" clId="{DA8C6F7E-29B0-4955-A62C-D15D4DB03333}" dt="2025-08-29T18:30:55.389" v="4865" actId="1076"/>
          <ac:spMkLst>
            <pc:docMk/>
            <pc:sldMk cId="1841898082" sldId="659"/>
            <ac:spMk id="5" creationId="{FE8D692B-2B25-BBBC-5B97-23CFB539CECA}"/>
          </ac:spMkLst>
        </pc:spChg>
        <pc:picChg chg="mod">
          <ac:chgData name="Chand, Anuja, ACBH" userId="307bea96-ac9f-460f-979c-94cad7835d0c" providerId="ADAL" clId="{DA8C6F7E-29B0-4955-A62C-D15D4DB03333}" dt="2025-09-02T21:22:47.380" v="5397" actId="1076"/>
          <ac:picMkLst>
            <pc:docMk/>
            <pc:sldMk cId="1841898082" sldId="659"/>
            <ac:picMk id="3" creationId="{7F8B4E86-D80D-B94E-775F-08DFBE937FAF}"/>
          </ac:picMkLst>
        </pc:picChg>
      </pc:sldChg>
      <pc:sldChg chg="modSp mod">
        <pc:chgData name="Chand, Anuja, ACBH" userId="307bea96-ac9f-460f-979c-94cad7835d0c" providerId="ADAL" clId="{DA8C6F7E-29B0-4955-A62C-D15D4DB03333}" dt="2025-09-02T21:31:00.665" v="5475" actId="1076"/>
        <pc:sldMkLst>
          <pc:docMk/>
          <pc:sldMk cId="3377672799" sldId="665"/>
        </pc:sldMkLst>
        <pc:spChg chg="mod">
          <ac:chgData name="Chand, Anuja, ACBH" userId="307bea96-ac9f-460f-979c-94cad7835d0c" providerId="ADAL" clId="{DA8C6F7E-29B0-4955-A62C-D15D4DB03333}" dt="2025-08-29T15:45:15.973" v="4838" actId="1076"/>
          <ac:spMkLst>
            <pc:docMk/>
            <pc:sldMk cId="3377672799" sldId="665"/>
            <ac:spMk id="5" creationId="{FE8D692B-2B25-BBBC-5B97-23CFB539CECA}"/>
          </ac:spMkLst>
        </pc:spChg>
        <pc:picChg chg="mod">
          <ac:chgData name="Chand, Anuja, ACBH" userId="307bea96-ac9f-460f-979c-94cad7835d0c" providerId="ADAL" clId="{DA8C6F7E-29B0-4955-A62C-D15D4DB03333}" dt="2025-09-02T21:31:00.665" v="5475" actId="1076"/>
          <ac:picMkLst>
            <pc:docMk/>
            <pc:sldMk cId="3377672799" sldId="665"/>
            <ac:picMk id="6" creationId="{6C9EB587-144C-E33D-1B08-84C96F09228F}"/>
          </ac:picMkLst>
        </pc:picChg>
      </pc:sldChg>
      <pc:sldChg chg="modSp mod">
        <pc:chgData name="Chand, Anuja, ACBH" userId="307bea96-ac9f-460f-979c-94cad7835d0c" providerId="ADAL" clId="{DA8C6F7E-29B0-4955-A62C-D15D4DB03333}" dt="2025-08-29T21:16:52.729" v="4940" actId="14100"/>
        <pc:sldMkLst>
          <pc:docMk/>
          <pc:sldMk cId="2605951871" sldId="2147470724"/>
        </pc:sldMkLst>
        <pc:spChg chg="mod">
          <ac:chgData name="Chand, Anuja, ACBH" userId="307bea96-ac9f-460f-979c-94cad7835d0c" providerId="ADAL" clId="{DA8C6F7E-29B0-4955-A62C-D15D4DB03333}" dt="2025-08-29T21:16:52.729" v="4940" actId="14100"/>
          <ac:spMkLst>
            <pc:docMk/>
            <pc:sldMk cId="2605951871" sldId="2147470724"/>
            <ac:spMk id="4" creationId="{1D68169E-D3A9-7AE8-D4AC-48C6B791C6B6}"/>
          </ac:spMkLst>
        </pc:spChg>
        <pc:spChg chg="mod">
          <ac:chgData name="Chand, Anuja, ACBH" userId="307bea96-ac9f-460f-979c-94cad7835d0c" providerId="ADAL" clId="{DA8C6F7E-29B0-4955-A62C-D15D4DB03333}" dt="2025-08-29T21:16:50.737" v="4939" actId="1076"/>
          <ac:spMkLst>
            <pc:docMk/>
            <pc:sldMk cId="2605951871" sldId="2147470724"/>
            <ac:spMk id="5" creationId="{647A2933-4B51-A63B-2B05-2E1884ED5208}"/>
          </ac:spMkLst>
        </pc:spChg>
        <pc:picChg chg="mod">
          <ac:chgData name="Chand, Anuja, ACBH" userId="307bea96-ac9f-460f-979c-94cad7835d0c" providerId="ADAL" clId="{DA8C6F7E-29B0-4955-A62C-D15D4DB03333}" dt="2025-08-29T20:32:32.060" v="4905" actId="14100"/>
          <ac:picMkLst>
            <pc:docMk/>
            <pc:sldMk cId="2605951871" sldId="2147470724"/>
            <ac:picMk id="1026" creationId="{2B682454-C030-8A0A-BA10-A3A43ABF338B}"/>
          </ac:picMkLst>
        </pc:picChg>
      </pc:sldChg>
      <pc:sldChg chg="modSp add mod">
        <pc:chgData name="Chand, Anuja, ACBH" userId="307bea96-ac9f-460f-979c-94cad7835d0c" providerId="ADAL" clId="{DA8C6F7E-29B0-4955-A62C-D15D4DB03333}" dt="2025-08-29T21:36:43.728" v="5170" actId="20577"/>
        <pc:sldMkLst>
          <pc:docMk/>
          <pc:sldMk cId="48693000" sldId="2147470727"/>
        </pc:sldMkLst>
        <pc:spChg chg="mod">
          <ac:chgData name="Chand, Anuja, ACBH" userId="307bea96-ac9f-460f-979c-94cad7835d0c" providerId="ADAL" clId="{DA8C6F7E-29B0-4955-A62C-D15D4DB03333}" dt="2025-08-29T21:36:43.728" v="5170" actId="20577"/>
          <ac:spMkLst>
            <pc:docMk/>
            <pc:sldMk cId="48693000" sldId="2147470727"/>
            <ac:spMk id="4" creationId="{9C54625B-CC6F-48E8-9350-CBDCE9F5D488}"/>
          </ac:spMkLst>
        </pc:spChg>
      </pc:sldChg>
      <pc:sldChg chg="add">
        <pc:chgData name="Chand, Anuja, ACBH" userId="307bea96-ac9f-460f-979c-94cad7835d0c" providerId="ADAL" clId="{DA8C6F7E-29B0-4955-A62C-D15D4DB03333}" dt="2025-08-29T20:54:15.279" v="4909"/>
        <pc:sldMkLst>
          <pc:docMk/>
          <pc:sldMk cId="2820922688" sldId="2147470753"/>
        </pc:sldMkLst>
      </pc:sldChg>
      <pc:sldChg chg="del">
        <pc:chgData name="Chand, Anuja, ACBH" userId="307bea96-ac9f-460f-979c-94cad7835d0c" providerId="ADAL" clId="{DA8C6F7E-29B0-4955-A62C-D15D4DB03333}" dt="2025-08-29T20:53:54.264" v="4906" actId="2696"/>
        <pc:sldMkLst>
          <pc:docMk/>
          <pc:sldMk cId="3959074585" sldId="2147470753"/>
        </pc:sldMkLst>
      </pc:sldChg>
      <pc:sldChg chg="modSp mod">
        <pc:chgData name="Chand, Anuja, ACBH" userId="307bea96-ac9f-460f-979c-94cad7835d0c" providerId="ADAL" clId="{DA8C6F7E-29B0-4955-A62C-D15D4DB03333}" dt="2025-09-02T20:13:04.604" v="5341" actId="1076"/>
        <pc:sldMkLst>
          <pc:docMk/>
          <pc:sldMk cId="3728500857" sldId="2147470754"/>
        </pc:sldMkLst>
        <pc:spChg chg="mod">
          <ac:chgData name="Chand, Anuja, ACBH" userId="307bea96-ac9f-460f-979c-94cad7835d0c" providerId="ADAL" clId="{DA8C6F7E-29B0-4955-A62C-D15D4DB03333}" dt="2025-09-02T20:13:04.604" v="5341" actId="1076"/>
          <ac:spMkLst>
            <pc:docMk/>
            <pc:sldMk cId="3728500857" sldId="2147470754"/>
            <ac:spMk id="4" creationId="{6B9D4BC0-0496-F385-E80E-C2A9487E93B8}"/>
          </ac:spMkLst>
        </pc:spChg>
      </pc:sldChg>
      <pc:sldChg chg="addSp delSp modSp mod">
        <pc:chgData name="Chand, Anuja, ACBH" userId="307bea96-ac9f-460f-979c-94cad7835d0c" providerId="ADAL" clId="{DA8C6F7E-29B0-4955-A62C-D15D4DB03333}" dt="2025-09-02T21:18:03.969" v="5364" actId="20577"/>
        <pc:sldMkLst>
          <pc:docMk/>
          <pc:sldMk cId="2753793091" sldId="2147470755"/>
        </pc:sldMkLst>
        <pc:spChg chg="mod">
          <ac:chgData name="Chand, Anuja, ACBH" userId="307bea96-ac9f-460f-979c-94cad7835d0c" providerId="ADAL" clId="{DA8C6F7E-29B0-4955-A62C-D15D4DB03333}" dt="2025-09-02T21:18:03.969" v="5364" actId="20577"/>
          <ac:spMkLst>
            <pc:docMk/>
            <pc:sldMk cId="2753793091" sldId="2147470755"/>
            <ac:spMk id="6" creationId="{CB87E8DF-1323-356F-7B95-987D5E180813}"/>
          </ac:spMkLst>
        </pc:spChg>
        <pc:picChg chg="add mod">
          <ac:chgData name="Chand, Anuja, ACBH" userId="307bea96-ac9f-460f-979c-94cad7835d0c" providerId="ADAL" clId="{DA8C6F7E-29B0-4955-A62C-D15D4DB03333}" dt="2025-09-02T20:12:35.442" v="5340" actId="1076"/>
          <ac:picMkLst>
            <pc:docMk/>
            <pc:sldMk cId="2753793091" sldId="2147470755"/>
            <ac:picMk id="5" creationId="{7B159B10-A17D-0E54-DA9A-D53B3627FADC}"/>
          </ac:picMkLst>
        </pc:picChg>
      </pc:sldChg>
      <pc:sldChg chg="modSp mod">
        <pc:chgData name="Chand, Anuja, ACBH" userId="307bea96-ac9f-460f-979c-94cad7835d0c" providerId="ADAL" clId="{DA8C6F7E-29B0-4955-A62C-D15D4DB03333}" dt="2025-08-25T22:17:43.227" v="4750" actId="14734"/>
        <pc:sldMkLst>
          <pc:docMk/>
          <pc:sldMk cId="2589556292" sldId="2147470758"/>
        </pc:sldMkLst>
        <pc:spChg chg="mod">
          <ac:chgData name="Chand, Anuja, ACBH" userId="307bea96-ac9f-460f-979c-94cad7835d0c" providerId="ADAL" clId="{DA8C6F7E-29B0-4955-A62C-D15D4DB03333}" dt="2025-08-25T18:15:41.351" v="4338" actId="1076"/>
          <ac:spMkLst>
            <pc:docMk/>
            <pc:sldMk cId="2589556292" sldId="2147470758"/>
            <ac:spMk id="5" creationId="{181AFBBE-C467-6747-4CD8-A88CBB5002CA}"/>
          </ac:spMkLst>
        </pc:spChg>
        <pc:graphicFrameChg chg="mod modGraphic">
          <ac:chgData name="Chand, Anuja, ACBH" userId="307bea96-ac9f-460f-979c-94cad7835d0c" providerId="ADAL" clId="{DA8C6F7E-29B0-4955-A62C-D15D4DB03333}" dt="2025-08-25T22:17:43.227" v="4750" actId="14734"/>
          <ac:graphicFrameMkLst>
            <pc:docMk/>
            <pc:sldMk cId="2589556292" sldId="2147470758"/>
            <ac:graphicFrameMk id="8" creationId="{E136EEEB-C6AB-29F7-547F-B436C07ED3CD}"/>
          </ac:graphicFrameMkLst>
        </pc:graphicFrameChg>
      </pc:sldChg>
      <pc:sldChg chg="del">
        <pc:chgData name="Chand, Anuja, ACBH" userId="307bea96-ac9f-460f-979c-94cad7835d0c" providerId="ADAL" clId="{DA8C6F7E-29B0-4955-A62C-D15D4DB03333}" dt="2025-08-29T20:53:57.709" v="4907" actId="2696"/>
        <pc:sldMkLst>
          <pc:docMk/>
          <pc:sldMk cId="799313617" sldId="2147470759"/>
        </pc:sldMkLst>
      </pc:sldChg>
      <pc:sldChg chg="del">
        <pc:chgData name="Chand, Anuja, ACBH" userId="307bea96-ac9f-460f-979c-94cad7835d0c" providerId="ADAL" clId="{DA8C6F7E-29B0-4955-A62C-D15D4DB03333}" dt="2025-08-29T20:54:00.254" v="4908" actId="2696"/>
        <pc:sldMkLst>
          <pc:docMk/>
          <pc:sldMk cId="4008456667" sldId="2147470760"/>
        </pc:sldMkLst>
      </pc:sldChg>
      <pc:sldChg chg="modSp mod">
        <pc:chgData name="Chand, Anuja, ACBH" userId="307bea96-ac9f-460f-979c-94cad7835d0c" providerId="ADAL" clId="{DA8C6F7E-29B0-4955-A62C-D15D4DB03333}" dt="2025-08-29T15:42:28.296" v="4811" actId="1076"/>
        <pc:sldMkLst>
          <pc:docMk/>
          <pc:sldMk cId="2662874253" sldId="2147470761"/>
        </pc:sldMkLst>
        <pc:spChg chg="mod">
          <ac:chgData name="Chand, Anuja, ACBH" userId="307bea96-ac9f-460f-979c-94cad7835d0c" providerId="ADAL" clId="{DA8C6F7E-29B0-4955-A62C-D15D4DB03333}" dt="2025-08-29T15:42:25.319" v="4810" actId="1076"/>
          <ac:spMkLst>
            <pc:docMk/>
            <pc:sldMk cId="2662874253" sldId="2147470761"/>
            <ac:spMk id="4" creationId="{CA993253-B353-F207-AC85-660E46FFDA7A}"/>
          </ac:spMkLst>
        </pc:spChg>
        <pc:spChg chg="mod">
          <ac:chgData name="Chand, Anuja, ACBH" userId="307bea96-ac9f-460f-979c-94cad7835d0c" providerId="ADAL" clId="{DA8C6F7E-29B0-4955-A62C-D15D4DB03333}" dt="2025-08-29T15:42:22.680" v="4809" actId="122"/>
          <ac:spMkLst>
            <pc:docMk/>
            <pc:sldMk cId="2662874253" sldId="2147470761"/>
            <ac:spMk id="5" creationId="{5473B14A-4674-B00C-C39D-D5DEEA10787C}"/>
          </ac:spMkLst>
        </pc:spChg>
        <pc:spChg chg="mod">
          <ac:chgData name="Chand, Anuja, ACBH" userId="307bea96-ac9f-460f-979c-94cad7835d0c" providerId="ADAL" clId="{DA8C6F7E-29B0-4955-A62C-D15D4DB03333}" dt="2025-08-29T15:42:28.296" v="4811" actId="1076"/>
          <ac:spMkLst>
            <pc:docMk/>
            <pc:sldMk cId="2662874253" sldId="2147470761"/>
            <ac:spMk id="6" creationId="{0387E87A-77DD-A185-B85A-2E899A848D7D}"/>
          </ac:spMkLst>
        </pc:spChg>
      </pc:sldChg>
      <pc:sldChg chg="addSp delSp modSp mod">
        <pc:chgData name="Chand, Anuja, ACBH" userId="307bea96-ac9f-460f-979c-94cad7835d0c" providerId="ADAL" clId="{DA8C6F7E-29B0-4955-A62C-D15D4DB03333}" dt="2025-08-18T23:27:31.923" v="4193" actId="1076"/>
        <pc:sldMkLst>
          <pc:docMk/>
          <pc:sldMk cId="1564705754" sldId="2147470762"/>
        </pc:sldMkLst>
        <pc:spChg chg="mod">
          <ac:chgData name="Chand, Anuja, ACBH" userId="307bea96-ac9f-460f-979c-94cad7835d0c" providerId="ADAL" clId="{DA8C6F7E-29B0-4955-A62C-D15D4DB03333}" dt="2025-08-18T23:27:31.923" v="4193" actId="1076"/>
          <ac:spMkLst>
            <pc:docMk/>
            <pc:sldMk cId="1564705754" sldId="2147470762"/>
            <ac:spMk id="4" creationId="{098B6825-CB1A-D890-0BF4-2E89CE35DFBD}"/>
          </ac:spMkLst>
        </pc:spChg>
        <pc:spChg chg="add">
          <ac:chgData name="Chand, Anuja, ACBH" userId="307bea96-ac9f-460f-979c-94cad7835d0c" providerId="ADAL" clId="{DA8C6F7E-29B0-4955-A62C-D15D4DB03333}" dt="2025-08-18T22:06:11.492" v="3963"/>
          <ac:spMkLst>
            <pc:docMk/>
            <pc:sldMk cId="1564705754" sldId="2147470762"/>
            <ac:spMk id="7" creationId="{AFF26057-BE89-5631-242E-3B21CE3C2E7A}"/>
          </ac:spMkLst>
        </pc:spChg>
        <pc:picChg chg="add mod">
          <ac:chgData name="Chand, Anuja, ACBH" userId="307bea96-ac9f-460f-979c-94cad7835d0c" providerId="ADAL" clId="{DA8C6F7E-29B0-4955-A62C-D15D4DB03333}" dt="2025-08-18T22:14:43.292" v="3996" actId="1076"/>
          <ac:picMkLst>
            <pc:docMk/>
            <pc:sldMk cId="1564705754" sldId="2147470762"/>
            <ac:picMk id="9" creationId="{834F6512-D155-3EA5-C999-3ED52D7B4A25}"/>
          </ac:picMkLst>
        </pc:picChg>
      </pc:sldChg>
      <pc:sldChg chg="modSp mod">
        <pc:chgData name="Chand, Anuja, ACBH" userId="307bea96-ac9f-460f-979c-94cad7835d0c" providerId="ADAL" clId="{DA8C6F7E-29B0-4955-A62C-D15D4DB03333}" dt="2025-08-29T18:31:41.327" v="4889" actId="20577"/>
        <pc:sldMkLst>
          <pc:docMk/>
          <pc:sldMk cId="223722800" sldId="2147470763"/>
        </pc:sldMkLst>
        <pc:spChg chg="mod">
          <ac:chgData name="Chand, Anuja, ACBH" userId="307bea96-ac9f-460f-979c-94cad7835d0c" providerId="ADAL" clId="{DA8C6F7E-29B0-4955-A62C-D15D4DB03333}" dt="2025-08-19T16:31:26.397" v="4272" actId="122"/>
          <ac:spMkLst>
            <pc:docMk/>
            <pc:sldMk cId="223722800" sldId="2147470763"/>
            <ac:spMk id="3" creationId="{27410471-1046-7490-54E6-EF392AD74DAE}"/>
          </ac:spMkLst>
        </pc:spChg>
        <pc:spChg chg="mod">
          <ac:chgData name="Chand, Anuja, ACBH" userId="307bea96-ac9f-460f-979c-94cad7835d0c" providerId="ADAL" clId="{DA8C6F7E-29B0-4955-A62C-D15D4DB03333}" dt="2025-08-29T18:31:41.327" v="4889" actId="20577"/>
          <ac:spMkLst>
            <pc:docMk/>
            <pc:sldMk cId="223722800" sldId="2147470763"/>
            <ac:spMk id="4" creationId="{9C221A8C-5664-FB16-D302-BD0039A6BADB}"/>
          </ac:spMkLst>
        </pc:spChg>
        <pc:picChg chg="mod">
          <ac:chgData name="Chand, Anuja, ACBH" userId="307bea96-ac9f-460f-979c-94cad7835d0c" providerId="ADAL" clId="{DA8C6F7E-29B0-4955-A62C-D15D4DB03333}" dt="2025-08-19T16:31:12.882" v="4268" actId="1076"/>
          <ac:picMkLst>
            <pc:docMk/>
            <pc:sldMk cId="223722800" sldId="2147470763"/>
            <ac:picMk id="6" creationId="{7D0902F4-B351-8A81-1217-1652ABA89B4D}"/>
          </ac:picMkLst>
        </pc:picChg>
      </pc:sldChg>
      <pc:sldChg chg="addSp delSp modSp new mod modNotesTx">
        <pc:chgData name="Chand, Anuja, ACBH" userId="307bea96-ac9f-460f-979c-94cad7835d0c" providerId="ADAL" clId="{DA8C6F7E-29B0-4955-A62C-D15D4DB03333}" dt="2025-08-13T20:26:08.194" v="1824" actId="14734"/>
        <pc:sldMkLst>
          <pc:docMk/>
          <pc:sldMk cId="439078360" sldId="2147470764"/>
        </pc:sldMkLst>
        <pc:spChg chg="add del mod">
          <ac:chgData name="Chand, Anuja, ACBH" userId="307bea96-ac9f-460f-979c-94cad7835d0c" providerId="ADAL" clId="{DA8C6F7E-29B0-4955-A62C-D15D4DB03333}" dt="2025-08-12T18:33:58.730" v="1144" actId="20577"/>
          <ac:spMkLst>
            <pc:docMk/>
            <pc:sldMk cId="439078360" sldId="2147470764"/>
            <ac:spMk id="5" creationId="{BCF55C57-717E-2E27-6086-8621A418A8BF}"/>
          </ac:spMkLst>
        </pc:spChg>
        <pc:graphicFrameChg chg="add mod modGraphic">
          <ac:chgData name="Chand, Anuja, ACBH" userId="307bea96-ac9f-460f-979c-94cad7835d0c" providerId="ADAL" clId="{DA8C6F7E-29B0-4955-A62C-D15D4DB03333}" dt="2025-08-13T20:26:08.194" v="1824" actId="14734"/>
          <ac:graphicFrameMkLst>
            <pc:docMk/>
            <pc:sldMk cId="439078360" sldId="2147470764"/>
            <ac:graphicFrameMk id="8" creationId="{0DE4CBBB-D8D7-94B3-6C88-1F29357A2166}"/>
          </ac:graphicFrameMkLst>
        </pc:graphicFrameChg>
      </pc:sldChg>
      <pc:sldChg chg="modSp add mod">
        <pc:chgData name="Chand, Anuja, ACBH" userId="307bea96-ac9f-460f-979c-94cad7835d0c" providerId="ADAL" clId="{DA8C6F7E-29B0-4955-A62C-D15D4DB03333}" dt="2025-08-29T15:47:56.186" v="4847" actId="255"/>
        <pc:sldMkLst>
          <pc:docMk/>
          <pc:sldMk cId="4088099348" sldId="2147470765"/>
        </pc:sldMkLst>
        <pc:spChg chg="mod">
          <ac:chgData name="Chand, Anuja, ACBH" userId="307bea96-ac9f-460f-979c-94cad7835d0c" providerId="ADAL" clId="{DA8C6F7E-29B0-4955-A62C-D15D4DB03333}" dt="2025-08-18T23:30:24.634" v="4243" actId="1076"/>
          <ac:spMkLst>
            <pc:docMk/>
            <pc:sldMk cId="4088099348" sldId="2147470765"/>
            <ac:spMk id="5" creationId="{A919FDCA-F79A-5D39-24D1-911664DB4C16}"/>
          </ac:spMkLst>
        </pc:spChg>
        <pc:graphicFrameChg chg="mod modGraphic">
          <ac:chgData name="Chand, Anuja, ACBH" userId="307bea96-ac9f-460f-979c-94cad7835d0c" providerId="ADAL" clId="{DA8C6F7E-29B0-4955-A62C-D15D4DB03333}" dt="2025-08-29T15:47:56.186" v="4847" actId="255"/>
          <ac:graphicFrameMkLst>
            <pc:docMk/>
            <pc:sldMk cId="4088099348" sldId="2147470765"/>
            <ac:graphicFrameMk id="8" creationId="{D73A06B2-500D-0807-6B35-17883D965F37}"/>
          </ac:graphicFrameMkLst>
        </pc:graphicFrameChg>
      </pc:sldChg>
      <pc:sldChg chg="addSp delSp modSp new mod">
        <pc:chgData name="Chand, Anuja, ACBH" userId="307bea96-ac9f-460f-979c-94cad7835d0c" providerId="ADAL" clId="{DA8C6F7E-29B0-4955-A62C-D15D4DB03333}" dt="2025-08-29T15:47:49.925" v="4846" actId="255"/>
        <pc:sldMkLst>
          <pc:docMk/>
          <pc:sldMk cId="2794332017" sldId="2147470766"/>
        </pc:sldMkLst>
        <pc:spChg chg="mod">
          <ac:chgData name="Chand, Anuja, ACBH" userId="307bea96-ac9f-460f-979c-94cad7835d0c" providerId="ADAL" clId="{DA8C6F7E-29B0-4955-A62C-D15D4DB03333}" dt="2025-08-12T18:34:25.571" v="1151" actId="20577"/>
          <ac:spMkLst>
            <pc:docMk/>
            <pc:sldMk cId="2794332017" sldId="2147470766"/>
            <ac:spMk id="5" creationId="{5C1AA5FA-98E3-034B-6168-14D6E1BE12C9}"/>
          </ac:spMkLst>
        </pc:spChg>
        <pc:graphicFrameChg chg="add mod modGraphic">
          <ac:chgData name="Chand, Anuja, ACBH" userId="307bea96-ac9f-460f-979c-94cad7835d0c" providerId="ADAL" clId="{DA8C6F7E-29B0-4955-A62C-D15D4DB03333}" dt="2025-08-29T15:47:49.925" v="4846" actId="255"/>
          <ac:graphicFrameMkLst>
            <pc:docMk/>
            <pc:sldMk cId="2794332017" sldId="2147470766"/>
            <ac:graphicFrameMk id="6" creationId="{46C2BB69-984F-1E89-75E8-63DA8AFE4D78}"/>
          </ac:graphicFrameMkLst>
        </pc:graphicFrameChg>
      </pc:sldChg>
      <pc:sldChg chg="modSp add mod">
        <pc:chgData name="Chand, Anuja, ACBH" userId="307bea96-ac9f-460f-979c-94cad7835d0c" providerId="ADAL" clId="{DA8C6F7E-29B0-4955-A62C-D15D4DB03333}" dt="2025-08-15T18:00:44.781" v="3398" actId="20577"/>
        <pc:sldMkLst>
          <pc:docMk/>
          <pc:sldMk cId="2681313520" sldId="2147470767"/>
        </pc:sldMkLst>
        <pc:spChg chg="mod">
          <ac:chgData name="Chand, Anuja, ACBH" userId="307bea96-ac9f-460f-979c-94cad7835d0c" providerId="ADAL" clId="{DA8C6F7E-29B0-4955-A62C-D15D4DB03333}" dt="2025-08-12T18:34:13.589" v="1149" actId="20577"/>
          <ac:spMkLst>
            <pc:docMk/>
            <pc:sldMk cId="2681313520" sldId="2147470767"/>
            <ac:spMk id="5" creationId="{B3BEA14B-E1BC-AC2E-8FB2-7D6E68640740}"/>
          </ac:spMkLst>
        </pc:spChg>
        <pc:graphicFrameChg chg="mod modGraphic">
          <ac:chgData name="Chand, Anuja, ACBH" userId="307bea96-ac9f-460f-979c-94cad7835d0c" providerId="ADAL" clId="{DA8C6F7E-29B0-4955-A62C-D15D4DB03333}" dt="2025-08-15T18:00:44.781" v="3398" actId="20577"/>
          <ac:graphicFrameMkLst>
            <pc:docMk/>
            <pc:sldMk cId="2681313520" sldId="2147470767"/>
            <ac:graphicFrameMk id="8" creationId="{051A3CE0-EF8B-8197-6815-9BC4777C2EE7}"/>
          </ac:graphicFrameMkLst>
        </pc:graphicFrameChg>
      </pc:sldChg>
      <pc:sldChg chg="addSp delSp modSp add mod">
        <pc:chgData name="Chand, Anuja, ACBH" userId="307bea96-ac9f-460f-979c-94cad7835d0c" providerId="ADAL" clId="{DA8C6F7E-29B0-4955-A62C-D15D4DB03333}" dt="2025-08-19T18:19:56.144" v="4328" actId="1076"/>
        <pc:sldMkLst>
          <pc:docMk/>
          <pc:sldMk cId="2606122018" sldId="2147470768"/>
        </pc:sldMkLst>
        <pc:spChg chg="mod">
          <ac:chgData name="Chand, Anuja, ACBH" userId="307bea96-ac9f-460f-979c-94cad7835d0c" providerId="ADAL" clId="{DA8C6F7E-29B0-4955-A62C-D15D4DB03333}" dt="2025-08-19T17:30:28.235" v="4325" actId="14100"/>
          <ac:spMkLst>
            <pc:docMk/>
            <pc:sldMk cId="2606122018" sldId="2147470768"/>
            <ac:spMk id="2" creationId="{CA987778-9A9B-B02B-36D7-F6C06A6D721A}"/>
          </ac:spMkLst>
        </pc:spChg>
        <pc:spChg chg="add mod">
          <ac:chgData name="Chand, Anuja, ACBH" userId="307bea96-ac9f-460f-979c-94cad7835d0c" providerId="ADAL" clId="{DA8C6F7E-29B0-4955-A62C-D15D4DB03333}" dt="2025-08-19T18:19:56.144" v="4328" actId="1076"/>
          <ac:spMkLst>
            <pc:docMk/>
            <pc:sldMk cId="2606122018" sldId="2147470768"/>
            <ac:spMk id="7" creationId="{863B4189-75DE-B555-6452-8995B6E2AF36}"/>
          </ac:spMkLst>
        </pc:spChg>
      </pc:sldChg>
      <pc:sldChg chg="modSp mod">
        <pc:chgData name="Chand, Anuja, ACBH" userId="307bea96-ac9f-460f-979c-94cad7835d0c" providerId="ADAL" clId="{DA8C6F7E-29B0-4955-A62C-D15D4DB03333}" dt="2025-09-02T21:32:04.329" v="5477" actId="1076"/>
        <pc:sldMkLst>
          <pc:docMk/>
          <pc:sldMk cId="982846726" sldId="2147470773"/>
        </pc:sldMkLst>
        <pc:spChg chg="mod">
          <ac:chgData name="Chand, Anuja, ACBH" userId="307bea96-ac9f-460f-979c-94cad7835d0c" providerId="ADAL" clId="{DA8C6F7E-29B0-4955-A62C-D15D4DB03333}" dt="2025-09-02T21:32:04.329" v="5477" actId="1076"/>
          <ac:spMkLst>
            <pc:docMk/>
            <pc:sldMk cId="982846726" sldId="2147470773"/>
            <ac:spMk id="4" creationId="{9DEBBFC9-C328-EBD8-145A-9891C0CD5995}"/>
          </ac:spMkLst>
        </pc:spChg>
        <pc:spChg chg="mod">
          <ac:chgData name="Chand, Anuja, ACBH" userId="307bea96-ac9f-460f-979c-94cad7835d0c" providerId="ADAL" clId="{DA8C6F7E-29B0-4955-A62C-D15D4DB03333}" dt="2025-08-29T15:44:44.662" v="4832" actId="1076"/>
          <ac:spMkLst>
            <pc:docMk/>
            <pc:sldMk cId="982846726" sldId="2147470773"/>
            <ac:spMk id="5" creationId="{4692CAEA-732C-2E68-DB2A-33FD9DAD26EB}"/>
          </ac:spMkLst>
        </pc:spChg>
        <pc:picChg chg="mod">
          <ac:chgData name="Chand, Anuja, ACBH" userId="307bea96-ac9f-460f-979c-94cad7835d0c" providerId="ADAL" clId="{DA8C6F7E-29B0-4955-A62C-D15D4DB03333}" dt="2025-09-02T21:20:46.001" v="5387" actId="14100"/>
          <ac:picMkLst>
            <pc:docMk/>
            <pc:sldMk cId="982846726" sldId="2147470773"/>
            <ac:picMk id="10" creationId="{AF166160-F708-CDDE-32E5-0E09BEB1BD4B}"/>
          </ac:picMkLst>
        </pc:picChg>
      </pc:sldChg>
      <pc:sldChg chg="modSp mod">
        <pc:chgData name="Chand, Anuja, ACBH" userId="307bea96-ac9f-460f-979c-94cad7835d0c" providerId="ADAL" clId="{DA8C6F7E-29B0-4955-A62C-D15D4DB03333}" dt="2025-08-28T16:08:06.170" v="4802" actId="122"/>
        <pc:sldMkLst>
          <pc:docMk/>
          <pc:sldMk cId="1494890094" sldId="2147470774"/>
        </pc:sldMkLst>
        <pc:spChg chg="mod">
          <ac:chgData name="Chand, Anuja, ACBH" userId="307bea96-ac9f-460f-979c-94cad7835d0c" providerId="ADAL" clId="{DA8C6F7E-29B0-4955-A62C-D15D4DB03333}" dt="2025-08-28T16:08:06.170" v="4802" actId="122"/>
          <ac:spMkLst>
            <pc:docMk/>
            <pc:sldMk cId="1494890094" sldId="2147470774"/>
            <ac:spMk id="4" creationId="{9203E921-DA1B-5E3F-AC9F-C9E697DB94AA}"/>
          </ac:spMkLst>
        </pc:spChg>
        <pc:picChg chg="mod">
          <ac:chgData name="Chand, Anuja, ACBH" userId="307bea96-ac9f-460f-979c-94cad7835d0c" providerId="ADAL" clId="{DA8C6F7E-29B0-4955-A62C-D15D4DB03333}" dt="2025-08-28T15:55:31.680" v="4758" actId="1076"/>
          <ac:picMkLst>
            <pc:docMk/>
            <pc:sldMk cId="1494890094" sldId="2147470774"/>
            <ac:picMk id="7" creationId="{81B363CA-156D-69FA-C6DF-23572F43B599}"/>
          </ac:picMkLst>
        </pc:picChg>
      </pc:sldChg>
      <pc:sldChg chg="add del">
        <pc:chgData name="Chand, Anuja, ACBH" userId="307bea96-ac9f-460f-979c-94cad7835d0c" providerId="ADAL" clId="{DA8C6F7E-29B0-4955-A62C-D15D4DB03333}" dt="2025-08-25T22:10:09.802" v="4736" actId="2696"/>
        <pc:sldMkLst>
          <pc:docMk/>
          <pc:sldMk cId="1592403223" sldId="2147470774"/>
        </pc:sldMkLst>
      </pc:sldChg>
      <pc:sldChg chg="add">
        <pc:chgData name="Chand, Anuja, ACBH" userId="307bea96-ac9f-460f-979c-94cad7835d0c" providerId="ADAL" clId="{DA8C6F7E-29B0-4955-A62C-D15D4DB03333}" dt="2025-08-29T20:54:15.279" v="4909"/>
        <pc:sldMkLst>
          <pc:docMk/>
          <pc:sldMk cId="2461713865" sldId="2147470775"/>
        </pc:sldMkLst>
      </pc:sldChg>
      <pc:sldChg chg="addSp delSp modSp add mod">
        <pc:chgData name="Chand, Anuja, ACBH" userId="307bea96-ac9f-460f-979c-94cad7835d0c" providerId="ADAL" clId="{DA8C6F7E-29B0-4955-A62C-D15D4DB03333}" dt="2025-08-28T16:06:13.904" v="4790" actId="1076"/>
        <pc:sldMkLst>
          <pc:docMk/>
          <pc:sldMk cId="3835319927" sldId="2147470775"/>
        </pc:sldMkLst>
      </pc:sldChg>
      <pc:sldChg chg="add del">
        <pc:chgData name="Chand, Anuja, ACBH" userId="307bea96-ac9f-460f-979c-94cad7835d0c" providerId="ADAL" clId="{DA8C6F7E-29B0-4955-A62C-D15D4DB03333}" dt="2025-08-29T21:38:05.569" v="5171" actId="2696"/>
        <pc:sldMkLst>
          <pc:docMk/>
          <pc:sldMk cId="1231626253" sldId="2147470776"/>
        </pc:sldMkLst>
      </pc:sldChg>
      <pc:sldChg chg="add del">
        <pc:chgData name="Chand, Anuja, ACBH" userId="307bea96-ac9f-460f-979c-94cad7835d0c" providerId="ADAL" clId="{DA8C6F7E-29B0-4955-A62C-D15D4DB03333}" dt="2025-08-29T21:38:08.112" v="5172" actId="2696"/>
        <pc:sldMkLst>
          <pc:docMk/>
          <pc:sldMk cId="669695931" sldId="2147470777"/>
        </pc:sldMkLst>
      </pc:sldChg>
      <pc:sldChg chg="addSp delSp modSp add mod">
        <pc:chgData name="Chand, Anuja, ACBH" userId="307bea96-ac9f-460f-979c-94cad7835d0c" providerId="ADAL" clId="{DA8C6F7E-29B0-4955-A62C-D15D4DB03333}" dt="2025-09-02T22:12:27.497" v="5498" actId="1076"/>
        <pc:sldMkLst>
          <pc:docMk/>
          <pc:sldMk cId="1649426553" sldId="2147470778"/>
        </pc:sldMkLst>
        <pc:spChg chg="add mod">
          <ac:chgData name="Chand, Anuja, ACBH" userId="307bea96-ac9f-460f-979c-94cad7835d0c" providerId="ADAL" clId="{DA8C6F7E-29B0-4955-A62C-D15D4DB03333}" dt="2025-09-02T22:12:27.497" v="5498" actId="1076"/>
          <ac:spMkLst>
            <pc:docMk/>
            <pc:sldMk cId="1649426553" sldId="2147470778"/>
            <ac:spMk id="6" creationId="{35FB0CB9-FFD7-C0DB-EBF7-F1622CFFE0FD}"/>
          </ac:spMkLst>
        </pc:spChg>
      </pc:sldChg>
      <pc:sldMasterChg chg="delSldLayout">
        <pc:chgData name="Chand, Anuja, ACBH" userId="307bea96-ac9f-460f-979c-94cad7835d0c" providerId="ADAL" clId="{DA8C6F7E-29B0-4955-A62C-D15D4DB03333}" dt="2025-08-28T16:05:04.203" v="4776" actId="2696"/>
        <pc:sldMasterMkLst>
          <pc:docMk/>
          <pc:sldMasterMk cId="3189801687" sldId="2147483671"/>
        </pc:sldMasterMkLst>
        <pc:sldLayoutChg chg="del">
          <pc:chgData name="Chand, Anuja, ACBH" userId="307bea96-ac9f-460f-979c-94cad7835d0c" providerId="ADAL" clId="{DA8C6F7E-29B0-4955-A62C-D15D4DB03333}" dt="2025-08-28T16:05:04.203" v="4776" actId="2696"/>
          <pc:sldLayoutMkLst>
            <pc:docMk/>
            <pc:sldMasterMk cId="3189801687" sldId="2147483671"/>
            <pc:sldLayoutMk cId="1902869779" sldId="2147483684"/>
          </pc:sldLayoutMkLst>
        </pc:sldLayoutChg>
      </pc:sldMasterChg>
    </pc:docChg>
  </pc:docChgLst>
  <pc:docChgLst>
    <pc:chgData name="Phillips, Anna, ACBH" userId="S::anna.phillips2@acgov.org::4fb99fee-282b-4517-9f79-6757cf9f520a" providerId="AD" clId="Web-{40DECC14-0E0B-12C6-8E33-076662EE2ECA}"/>
    <pc:docChg chg="modSld">
      <pc:chgData name="Phillips, Anna, ACBH" userId="S::anna.phillips2@acgov.org::4fb99fee-282b-4517-9f79-6757cf9f520a" providerId="AD" clId="Web-{40DECC14-0E0B-12C6-8E33-076662EE2ECA}" dt="2025-09-04T22:10:56.089" v="997"/>
      <pc:docMkLst>
        <pc:docMk/>
      </pc:docMkLst>
      <pc:sldChg chg="modNotes">
        <pc:chgData name="Phillips, Anna, ACBH" userId="S::anna.phillips2@acgov.org::4fb99fee-282b-4517-9f79-6757cf9f520a" providerId="AD" clId="Web-{40DECC14-0E0B-12C6-8E33-076662EE2ECA}" dt="2025-09-04T22:01:49.078" v="54"/>
        <pc:sldMkLst>
          <pc:docMk/>
          <pc:sldMk cId="3615646247" sldId="261"/>
        </pc:sldMkLst>
      </pc:sldChg>
      <pc:sldChg chg="modSp modNotes">
        <pc:chgData name="Phillips, Anna, ACBH" userId="S::anna.phillips2@acgov.org::4fb99fee-282b-4517-9f79-6757cf9f520a" providerId="AD" clId="Web-{40DECC14-0E0B-12C6-8E33-076662EE2ECA}" dt="2025-09-04T22:04:25.736" v="271"/>
        <pc:sldMkLst>
          <pc:docMk/>
          <pc:sldMk cId="15783963" sldId="262"/>
        </pc:sldMkLst>
        <pc:graphicFrameChg chg="mod modGraphic">
          <ac:chgData name="Phillips, Anna, ACBH" userId="S::anna.phillips2@acgov.org::4fb99fee-282b-4517-9f79-6757cf9f520a" providerId="AD" clId="Web-{40DECC14-0E0B-12C6-8E33-076662EE2ECA}" dt="2025-09-04T22:02:15.485" v="57" actId="20577"/>
          <ac:graphicFrameMkLst>
            <pc:docMk/>
            <pc:sldMk cId="15783963" sldId="262"/>
            <ac:graphicFrameMk id="3" creationId="{2A295C46-58AE-605F-62B4-617391B9F83C}"/>
          </ac:graphicFrameMkLst>
        </pc:graphicFrameChg>
      </pc:sldChg>
      <pc:sldChg chg="modNotes">
        <pc:chgData name="Phillips, Anna, ACBH" userId="S::anna.phillips2@acgov.org::4fb99fee-282b-4517-9f79-6757cf9f520a" providerId="AD" clId="Web-{40DECC14-0E0B-12C6-8E33-076662EE2ECA}" dt="2025-09-04T22:06:15.349" v="487"/>
        <pc:sldMkLst>
          <pc:docMk/>
          <pc:sldMk cId="2154573173" sldId="265"/>
        </pc:sldMkLst>
      </pc:sldChg>
      <pc:sldChg chg="modNotes">
        <pc:chgData name="Phillips, Anna, ACBH" userId="S::anna.phillips2@acgov.org::4fb99fee-282b-4517-9f79-6757cf9f520a" providerId="AD" clId="Web-{40DECC14-0E0B-12C6-8E33-076662EE2ECA}" dt="2025-09-04T22:09:58.447" v="920"/>
        <pc:sldMkLst>
          <pc:docMk/>
          <pc:sldMk cId="2589556292" sldId="2147470758"/>
        </pc:sldMkLst>
      </pc:sldChg>
      <pc:sldChg chg="modNotes">
        <pc:chgData name="Phillips, Anna, ACBH" userId="S::anna.phillips2@acgov.org::4fb99fee-282b-4517-9f79-6757cf9f520a" providerId="AD" clId="Web-{40DECC14-0E0B-12C6-8E33-076662EE2ECA}" dt="2025-09-04T22:10:56.089" v="997"/>
        <pc:sldMkLst>
          <pc:docMk/>
          <pc:sldMk cId="2794332017" sldId="2147470766"/>
        </pc:sldMkLst>
      </pc:sldChg>
    </pc:docChg>
  </pc:docChgLst>
  <pc:docChgLst>
    <pc:chgData name="Wagner, James ACBH" userId="S::james.wagner@acgov.org::d63fb39d-d124-4064-a028-d3bed1cb2bbb" providerId="AD" clId="Web-{6708D70F-6EDC-D9C3-0E57-DE745C89073D}"/>
    <pc:docChg chg="modSld">
      <pc:chgData name="Wagner, James ACBH" userId="S::james.wagner@acgov.org::d63fb39d-d124-4064-a028-d3bed1cb2bbb" providerId="AD" clId="Web-{6708D70F-6EDC-D9C3-0E57-DE745C89073D}" dt="2025-08-18T20:31:42.658" v="1"/>
      <pc:docMkLst>
        <pc:docMk/>
      </pc:docMkLst>
      <pc:sldChg chg="modSp">
        <pc:chgData name="Wagner, James ACBH" userId="S::james.wagner@acgov.org::d63fb39d-d124-4064-a028-d3bed1cb2bbb" providerId="AD" clId="Web-{6708D70F-6EDC-D9C3-0E57-DE745C89073D}" dt="2025-08-18T20:31:42.658" v="1"/>
        <pc:sldMkLst>
          <pc:docMk/>
          <pc:sldMk cId="2589556292" sldId="2147470758"/>
        </pc:sldMkLst>
        <pc:graphicFrameChg chg="mod modGraphic">
          <ac:chgData name="Wagner, James ACBH" userId="S::james.wagner@acgov.org::d63fb39d-d124-4064-a028-d3bed1cb2bbb" providerId="AD" clId="Web-{6708D70F-6EDC-D9C3-0E57-DE745C89073D}" dt="2025-08-18T20:31:42.658" v="1"/>
          <ac:graphicFrameMkLst>
            <pc:docMk/>
            <pc:sldMk cId="2589556292" sldId="2147470758"/>
            <ac:graphicFrameMk id="8" creationId="{E136EEEB-C6AB-29F7-547F-B436C07ED3CD}"/>
          </ac:graphicFrameMkLst>
        </pc:graphicFrameChg>
      </pc:sldChg>
    </pc:docChg>
  </pc:docChgLst>
  <pc:docChgLst>
    <pc:chgData name="Dedrick, Danielle, OAD" userId="S::danielle.dedrick@acgov.org::1c5ccd8e-aaf8-4a1b-b696-2324a82a895a" providerId="AD" clId="Web-{02C3FC04-35B8-6664-6FF5-26AC66EA7C07}"/>
    <pc:docChg chg="modSld">
      <pc:chgData name="Dedrick, Danielle, OAD" userId="S::danielle.dedrick@acgov.org::1c5ccd8e-aaf8-4a1b-b696-2324a82a895a" providerId="AD" clId="Web-{02C3FC04-35B8-6664-6FF5-26AC66EA7C07}" dt="2025-08-29T16:40:31.521" v="85"/>
      <pc:docMkLst>
        <pc:docMk/>
      </pc:docMkLst>
      <pc:sldChg chg="modNotes">
        <pc:chgData name="Dedrick, Danielle, OAD" userId="S::danielle.dedrick@acgov.org::1c5ccd8e-aaf8-4a1b-b696-2324a82a895a" providerId="AD" clId="Web-{02C3FC04-35B8-6664-6FF5-26AC66EA7C07}" dt="2025-08-29T16:40:31.521" v="85"/>
        <pc:sldMkLst>
          <pc:docMk/>
          <pc:sldMk cId="223722800" sldId="2147470763"/>
        </pc:sldMkLst>
      </pc:sldChg>
    </pc:docChg>
  </pc:docChgLst>
  <pc:docChgLst>
    <pc:chgData name="Wagner, James ACBH" userId="S::james.wagner@acgov.org::d63fb39d-d124-4064-a028-d3bed1cb2bbb" providerId="AD" clId="Web-{230EDAE4-004E-D927-E1FA-7E3BD6C77585}"/>
    <pc:docChg chg="modSld">
      <pc:chgData name="Wagner, James ACBH" userId="S::james.wagner@acgov.org::d63fb39d-d124-4064-a028-d3bed1cb2bbb" providerId="AD" clId="Web-{230EDAE4-004E-D927-E1FA-7E3BD6C77585}" dt="2025-08-25T18:15:16.973" v="108"/>
      <pc:docMkLst>
        <pc:docMk/>
      </pc:docMkLst>
      <pc:sldChg chg="modSp">
        <pc:chgData name="Wagner, James ACBH" userId="S::james.wagner@acgov.org::d63fb39d-d124-4064-a028-d3bed1cb2bbb" providerId="AD" clId="Web-{230EDAE4-004E-D927-E1FA-7E3BD6C77585}" dt="2025-08-25T18:15:16.973" v="108"/>
        <pc:sldMkLst>
          <pc:docMk/>
          <pc:sldMk cId="2589556292" sldId="2147470758"/>
        </pc:sldMkLst>
        <pc:graphicFrameChg chg="mod modGraphic">
          <ac:chgData name="Wagner, James ACBH" userId="S::james.wagner@acgov.org::d63fb39d-d124-4064-a028-d3bed1cb2bbb" providerId="AD" clId="Web-{230EDAE4-004E-D927-E1FA-7E3BD6C77585}" dt="2025-08-25T18:15:16.973" v="108"/>
          <ac:graphicFrameMkLst>
            <pc:docMk/>
            <pc:sldMk cId="2589556292" sldId="2147470758"/>
            <ac:graphicFrameMk id="8" creationId="{E136EEEB-C6AB-29F7-547F-B436C07ED3CD}"/>
          </ac:graphicFrameMkLst>
        </pc:graphicFrameChg>
      </pc:sldChg>
    </pc:docChg>
  </pc:docChgLst>
  <pc:docChgLst>
    <pc:chgData name="Kayman, Joshua, ACBH" userId="S::joshua.kayman@acgov.org::a7e461eb-c5b2-4240-93ec-05761240405a" providerId="AD" clId="Web-{BB3CA773-4048-9AB0-B60B-D53CCD5F2E4D}"/>
    <pc:docChg chg="modSld">
      <pc:chgData name="Kayman, Joshua, ACBH" userId="S::joshua.kayman@acgov.org::a7e461eb-c5b2-4240-93ec-05761240405a" providerId="AD" clId="Web-{BB3CA773-4048-9AB0-B60B-D53CCD5F2E4D}" dt="2025-08-27T11:45:38.161" v="30" actId="20577"/>
      <pc:docMkLst>
        <pc:docMk/>
      </pc:docMkLst>
      <pc:sldChg chg="modSp">
        <pc:chgData name="Kayman, Joshua, ACBH" userId="S::joshua.kayman@acgov.org::a7e461eb-c5b2-4240-93ec-05761240405a" providerId="AD" clId="Web-{BB3CA773-4048-9AB0-B60B-D53CCD5F2E4D}" dt="2025-08-27T11:11:09.371" v="4" actId="20577"/>
        <pc:sldMkLst>
          <pc:docMk/>
          <pc:sldMk cId="1476738269" sldId="287"/>
        </pc:sldMkLst>
        <pc:spChg chg="mod">
          <ac:chgData name="Kayman, Joshua, ACBH" userId="S::joshua.kayman@acgov.org::a7e461eb-c5b2-4240-93ec-05761240405a" providerId="AD" clId="Web-{BB3CA773-4048-9AB0-B60B-D53CCD5F2E4D}" dt="2025-08-27T11:11:09.371" v="4" actId="20577"/>
          <ac:spMkLst>
            <pc:docMk/>
            <pc:sldMk cId="1476738269" sldId="287"/>
            <ac:spMk id="7" creationId="{4179CBF0-D82B-060F-A9AC-70BEF6395AE4}"/>
          </ac:spMkLst>
        </pc:spChg>
      </pc:sldChg>
      <pc:sldChg chg="modSp">
        <pc:chgData name="Kayman, Joshua, ACBH" userId="S::joshua.kayman@acgov.org::a7e461eb-c5b2-4240-93ec-05761240405a" providerId="AD" clId="Web-{BB3CA773-4048-9AB0-B60B-D53CCD5F2E4D}" dt="2025-08-27T11:45:38.161" v="30" actId="20577"/>
        <pc:sldMkLst>
          <pc:docMk/>
          <pc:sldMk cId="3728500857" sldId="2147470754"/>
        </pc:sldMkLst>
        <pc:spChg chg="mod">
          <ac:chgData name="Kayman, Joshua, ACBH" userId="S::joshua.kayman@acgov.org::a7e461eb-c5b2-4240-93ec-05761240405a" providerId="AD" clId="Web-{BB3CA773-4048-9AB0-B60B-D53CCD5F2E4D}" dt="2025-08-27T11:45:38.161" v="30" actId="20577"/>
          <ac:spMkLst>
            <pc:docMk/>
            <pc:sldMk cId="3728500857" sldId="2147470754"/>
            <ac:spMk id="4" creationId="{6B9D4BC0-0496-F385-E80E-C2A9487E93B8}"/>
          </ac:spMkLst>
        </pc:spChg>
      </pc:sldChg>
      <pc:sldChg chg="modSp">
        <pc:chgData name="Kayman, Joshua, ACBH" userId="S::joshua.kayman@acgov.org::a7e461eb-c5b2-4240-93ec-05761240405a" providerId="AD" clId="Web-{BB3CA773-4048-9AB0-B60B-D53CCD5F2E4D}" dt="2025-08-27T11:45:09.879" v="27" actId="20577"/>
        <pc:sldMkLst>
          <pc:docMk/>
          <pc:sldMk cId="2753793091" sldId="2147470755"/>
        </pc:sldMkLst>
        <pc:spChg chg="mod">
          <ac:chgData name="Kayman, Joshua, ACBH" userId="S::joshua.kayman@acgov.org::a7e461eb-c5b2-4240-93ec-05761240405a" providerId="AD" clId="Web-{BB3CA773-4048-9AB0-B60B-D53CCD5F2E4D}" dt="2025-08-27T11:45:09.879" v="27" actId="20577"/>
          <ac:spMkLst>
            <pc:docMk/>
            <pc:sldMk cId="2753793091" sldId="2147470755"/>
            <ac:spMk id="9" creationId="{C22C2101-704C-B59C-0A61-2609EF5FAD6C}"/>
          </ac:spMkLst>
        </pc:spChg>
      </pc:sldChg>
    </pc:docChg>
  </pc:docChgLst>
  <pc:docChgLst>
    <pc:chgData name="Wagner, James ACBH" userId="S::james.wagner@acgov.org::d63fb39d-d124-4064-a028-d3bed1cb2bbb" providerId="AD" clId="Web-{4EF13653-F940-5FEB-8438-532C3B31D63D}"/>
    <pc:docChg chg="modSld">
      <pc:chgData name="Wagner, James ACBH" userId="S::james.wagner@acgov.org::d63fb39d-d124-4064-a028-d3bed1cb2bbb" providerId="AD" clId="Web-{4EF13653-F940-5FEB-8438-532C3B31D63D}" dt="2025-08-07T17:16:28.338" v="196"/>
      <pc:docMkLst>
        <pc:docMk/>
      </pc:docMkLst>
      <pc:sldChg chg="modSp">
        <pc:chgData name="Wagner, James ACBH" userId="S::james.wagner@acgov.org::d63fb39d-d124-4064-a028-d3bed1cb2bbb" providerId="AD" clId="Web-{4EF13653-F940-5FEB-8438-532C3B31D63D}" dt="2025-08-07T17:12:22.854" v="184" actId="20577"/>
        <pc:sldMkLst>
          <pc:docMk/>
          <pc:sldMk cId="15783963" sldId="262"/>
        </pc:sldMkLst>
        <pc:graphicFrameChg chg="modGraphic">
          <ac:chgData name="Wagner, James ACBH" userId="S::james.wagner@acgov.org::d63fb39d-d124-4064-a028-d3bed1cb2bbb" providerId="AD" clId="Web-{4EF13653-F940-5FEB-8438-532C3B31D63D}" dt="2025-08-07T17:12:22.854" v="184" actId="20577"/>
          <ac:graphicFrameMkLst>
            <pc:docMk/>
            <pc:sldMk cId="15783963" sldId="262"/>
            <ac:graphicFrameMk id="3" creationId="{2A295C46-58AE-605F-62B4-617391B9F83C}"/>
          </ac:graphicFrameMkLst>
        </pc:graphicFrameChg>
      </pc:sldChg>
      <pc:sldChg chg="modSp">
        <pc:chgData name="Wagner, James ACBH" userId="S::james.wagner@acgov.org::d63fb39d-d124-4064-a028-d3bed1cb2bbb" providerId="AD" clId="Web-{4EF13653-F940-5FEB-8438-532C3B31D63D}" dt="2025-08-07T17:14:34.713" v="185" actId="1076"/>
        <pc:sldMkLst>
          <pc:docMk/>
          <pc:sldMk cId="3890716091" sldId="264"/>
        </pc:sldMkLst>
      </pc:sldChg>
      <pc:sldChg chg="addSp delSp modSp">
        <pc:chgData name="Wagner, James ACBH" userId="S::james.wagner@acgov.org::d63fb39d-d124-4064-a028-d3bed1cb2bbb" providerId="AD" clId="Web-{4EF13653-F940-5FEB-8438-532C3B31D63D}" dt="2025-08-07T17:16:28.338" v="196"/>
        <pc:sldMkLst>
          <pc:docMk/>
          <pc:sldMk cId="2154573173" sldId="265"/>
        </pc:sldMkLst>
      </pc:sldChg>
      <pc:sldChg chg="modSp">
        <pc:chgData name="Wagner, James ACBH" userId="S::james.wagner@acgov.org::d63fb39d-d124-4064-a028-d3bed1cb2bbb" providerId="AD" clId="Web-{4EF13653-F940-5FEB-8438-532C3B31D63D}" dt="2025-08-07T17:09:29.073" v="28" actId="20577"/>
        <pc:sldMkLst>
          <pc:docMk/>
          <pc:sldMk cId="728758486" sldId="284"/>
        </pc:sldMkLst>
        <pc:spChg chg="mod">
          <ac:chgData name="Wagner, James ACBH" userId="S::james.wagner@acgov.org::d63fb39d-d124-4064-a028-d3bed1cb2bbb" providerId="AD" clId="Web-{4EF13653-F940-5FEB-8438-532C3B31D63D}" dt="2025-08-07T17:09:29.073" v="28" actId="20577"/>
          <ac:spMkLst>
            <pc:docMk/>
            <pc:sldMk cId="728758486" sldId="284"/>
            <ac:spMk id="3" creationId="{FC113FE1-C96F-16C2-38EC-5CC94D142A8A}"/>
          </ac:spMkLst>
        </pc:spChg>
      </pc:sldChg>
    </pc:docChg>
  </pc:docChgLst>
  <pc:docChgLst>
    <pc:chgData name="Wagner, James ACBH" userId="S::james.wagner@acgov.org::d63fb39d-d124-4064-a028-d3bed1cb2bbb" providerId="AD" clId="Web-{844EB409-6BF8-BA6A-4E1C-B71C04B476E1}"/>
    <pc:docChg chg="modSld">
      <pc:chgData name="Wagner, James ACBH" userId="S::james.wagner@acgov.org::d63fb39d-d124-4064-a028-d3bed1cb2bbb" providerId="AD" clId="Web-{844EB409-6BF8-BA6A-4E1C-B71C04B476E1}" dt="2025-08-13T17:13:25.210" v="131"/>
      <pc:docMkLst>
        <pc:docMk/>
      </pc:docMkLst>
      <pc:sldChg chg="modSp">
        <pc:chgData name="Wagner, James ACBH" userId="S::james.wagner@acgov.org::d63fb39d-d124-4064-a028-d3bed1cb2bbb" providerId="AD" clId="Web-{844EB409-6BF8-BA6A-4E1C-B71C04B476E1}" dt="2025-08-13T17:13:25.210" v="131"/>
        <pc:sldMkLst>
          <pc:docMk/>
          <pc:sldMk cId="2589556292" sldId="2147470758"/>
        </pc:sldMkLst>
        <pc:graphicFrameChg chg="mod modGraphic">
          <ac:chgData name="Wagner, James ACBH" userId="S::james.wagner@acgov.org::d63fb39d-d124-4064-a028-d3bed1cb2bbb" providerId="AD" clId="Web-{844EB409-6BF8-BA6A-4E1C-B71C04B476E1}" dt="2025-08-13T17:13:25.210" v="131"/>
          <ac:graphicFrameMkLst>
            <pc:docMk/>
            <pc:sldMk cId="2589556292" sldId="2147470758"/>
            <ac:graphicFrameMk id="8" creationId="{E136EEEB-C6AB-29F7-547F-B436C07ED3CD}"/>
          </ac:graphicFrameMkLst>
        </pc:graphicFrameChg>
      </pc:sldChg>
    </pc:docChg>
  </pc:docChgLst>
  <pc:docChgLst>
    <pc:chgData name="Chand, Anuja, ACBH" userId="307bea96-ac9f-460f-979c-94cad7835d0c" providerId="ADAL" clId="{E3618525-1BAE-49D3-B8A3-25908E8689D0}"/>
    <pc:docChg chg="modSld">
      <pc:chgData name="Chand, Anuja, ACBH" userId="307bea96-ac9f-460f-979c-94cad7835d0c" providerId="ADAL" clId="{E3618525-1BAE-49D3-B8A3-25908E8689D0}" dt="2025-09-05T15:43:58.207" v="2" actId="20577"/>
      <pc:docMkLst>
        <pc:docMk/>
      </pc:docMkLst>
      <pc:sldChg chg="modSp mod">
        <pc:chgData name="Chand, Anuja, ACBH" userId="307bea96-ac9f-460f-979c-94cad7835d0c" providerId="ADAL" clId="{E3618525-1BAE-49D3-B8A3-25908E8689D0}" dt="2025-09-05T15:43:58.207" v="2" actId="20577"/>
        <pc:sldMkLst>
          <pc:docMk/>
          <pc:sldMk cId="3298004155" sldId="257"/>
        </pc:sldMkLst>
        <pc:spChg chg="mod">
          <ac:chgData name="Chand, Anuja, ACBH" userId="307bea96-ac9f-460f-979c-94cad7835d0c" providerId="ADAL" clId="{E3618525-1BAE-49D3-B8A3-25908E8689D0}" dt="2025-09-05T15:43:58.207" v="2" actId="20577"/>
          <ac:spMkLst>
            <pc:docMk/>
            <pc:sldMk cId="3298004155" sldId="257"/>
            <ac:spMk id="4" creationId="{F4649F48-5DF3-19AC-6F3C-22776050F8DF}"/>
          </ac:spMkLst>
        </pc:spChg>
      </pc:sldChg>
      <pc:sldChg chg="modSp mod">
        <pc:chgData name="Chand, Anuja, ACBH" userId="307bea96-ac9f-460f-979c-94cad7835d0c" providerId="ADAL" clId="{E3618525-1BAE-49D3-B8A3-25908E8689D0}" dt="2025-09-04T15:47:59.446" v="0" actId="1076"/>
        <pc:sldMkLst>
          <pc:docMk/>
          <pc:sldMk cId="982846726" sldId="2147470773"/>
        </pc:sldMkLst>
        <pc:spChg chg="mod">
          <ac:chgData name="Chand, Anuja, ACBH" userId="307bea96-ac9f-460f-979c-94cad7835d0c" providerId="ADAL" clId="{E3618525-1BAE-49D3-B8A3-25908E8689D0}" dt="2025-09-04T15:47:59.446" v="0" actId="1076"/>
          <ac:spMkLst>
            <pc:docMk/>
            <pc:sldMk cId="982846726" sldId="2147470773"/>
            <ac:spMk id="5" creationId="{4692CAEA-732C-2E68-DB2A-33FD9DAD26EB}"/>
          </ac:spMkLst>
        </pc:spChg>
      </pc:sldChg>
    </pc:docChg>
  </pc:docChgLst>
  <pc:docChgLst>
    <pc:chgData name="Chand, Anuja, ACBH" userId="S::anuja.chand@acgov.org::307bea96-ac9f-460f-979c-94cad7835d0c" providerId="AD" clId="Web-{1D2A53D6-919B-9D87-A019-F62D850FF33A}"/>
    <pc:docChg chg="modSld">
      <pc:chgData name="Chand, Anuja, ACBH" userId="S::anuja.chand@acgov.org::307bea96-ac9f-460f-979c-94cad7835d0c" providerId="AD" clId="Web-{1D2A53D6-919B-9D87-A019-F62D850FF33A}" dt="2025-08-07T19:58:16.274" v="3" actId="20577"/>
      <pc:docMkLst>
        <pc:docMk/>
      </pc:docMkLst>
      <pc:sldChg chg="modSp">
        <pc:chgData name="Chand, Anuja, ACBH" userId="S::anuja.chand@acgov.org::307bea96-ac9f-460f-979c-94cad7835d0c" providerId="AD" clId="Web-{1D2A53D6-919B-9D87-A019-F62D850FF33A}" dt="2025-08-07T19:58:16.274" v="3" actId="20577"/>
        <pc:sldMkLst>
          <pc:docMk/>
          <pc:sldMk cId="728758486" sldId="284"/>
        </pc:sldMkLst>
        <pc:spChg chg="mod">
          <ac:chgData name="Chand, Anuja, ACBH" userId="S::anuja.chand@acgov.org::307bea96-ac9f-460f-979c-94cad7835d0c" providerId="AD" clId="Web-{1D2A53D6-919B-9D87-A019-F62D850FF33A}" dt="2025-08-07T19:58:10.352" v="1" actId="1076"/>
          <ac:spMkLst>
            <pc:docMk/>
            <pc:sldMk cId="728758486" sldId="284"/>
            <ac:spMk id="2" creationId="{78308E1C-173F-F318-D3AF-87272891924C}"/>
          </ac:spMkLst>
        </pc:spChg>
        <pc:spChg chg="mod">
          <ac:chgData name="Chand, Anuja, ACBH" userId="S::anuja.chand@acgov.org::307bea96-ac9f-460f-979c-94cad7835d0c" providerId="AD" clId="Web-{1D2A53D6-919B-9D87-A019-F62D850FF33A}" dt="2025-08-07T19:58:16.274" v="3" actId="20577"/>
          <ac:spMkLst>
            <pc:docMk/>
            <pc:sldMk cId="728758486" sldId="284"/>
            <ac:spMk id="3" creationId="{FC113FE1-C96F-16C2-38EC-5CC94D142A8A}"/>
          </ac:spMkLst>
        </pc:spChg>
      </pc:sldChg>
    </pc:docChg>
  </pc:docChgLst>
  <pc:docChgLst>
    <pc:chgData name="Kayman, Joshua, ACBH" userId="S::joshua.kayman@acgov.org::a7e461eb-c5b2-4240-93ec-05761240405a" providerId="AD" clId="Web-{EF7DFB95-B37F-F9EA-F297-499CCCFB087C}"/>
    <pc:docChg chg="modSld">
      <pc:chgData name="Kayman, Joshua, ACBH" userId="S::joshua.kayman@acgov.org::a7e461eb-c5b2-4240-93ec-05761240405a" providerId="AD" clId="Web-{EF7DFB95-B37F-F9EA-F297-499CCCFB087C}" dt="2025-08-27T17:20:43.378" v="10" actId="20577"/>
      <pc:docMkLst>
        <pc:docMk/>
      </pc:docMkLst>
      <pc:sldChg chg="modSp">
        <pc:chgData name="Kayman, Joshua, ACBH" userId="S::joshua.kayman@acgov.org::a7e461eb-c5b2-4240-93ec-05761240405a" providerId="AD" clId="Web-{EF7DFB95-B37F-F9EA-F297-499CCCFB087C}" dt="2025-08-27T17:20:43.378" v="10" actId="20577"/>
        <pc:sldMkLst>
          <pc:docMk/>
          <pc:sldMk cId="3728500857" sldId="2147470754"/>
        </pc:sldMkLst>
        <pc:spChg chg="mod">
          <ac:chgData name="Kayman, Joshua, ACBH" userId="S::joshua.kayman@acgov.org::a7e461eb-c5b2-4240-93ec-05761240405a" providerId="AD" clId="Web-{EF7DFB95-B37F-F9EA-F297-499CCCFB087C}" dt="2025-08-27T17:20:43.378" v="10" actId="20577"/>
          <ac:spMkLst>
            <pc:docMk/>
            <pc:sldMk cId="3728500857" sldId="2147470754"/>
            <ac:spMk id="4" creationId="{6B9D4BC0-0496-F385-E80E-C2A9487E93B8}"/>
          </ac:spMkLst>
        </pc:spChg>
      </pc:sldChg>
    </pc:docChg>
  </pc:docChgLst>
  <pc:docChgLst>
    <pc:chgData name="Dedrick, Danielle, OAD" userId="S::danielle.dedrick@acgov.org::1c5ccd8e-aaf8-4a1b-b696-2324a82a895a" providerId="AD" clId="Web-{5DC0BA3A-A20D-2C3C-D135-0CC62005AB52}"/>
    <pc:docChg chg="addSld modSld">
      <pc:chgData name="Dedrick, Danielle, OAD" userId="S::danielle.dedrick@acgov.org::1c5ccd8e-aaf8-4a1b-b696-2324a82a895a" providerId="AD" clId="Web-{5DC0BA3A-A20D-2C3C-D135-0CC62005AB52}" dt="2025-08-27T18:02:44.452" v="35" actId="14100"/>
      <pc:docMkLst>
        <pc:docMk/>
      </pc:docMkLst>
      <pc:sldChg chg="addSp delSp modSp">
        <pc:chgData name="Dedrick, Danielle, OAD" userId="S::danielle.dedrick@acgov.org::1c5ccd8e-aaf8-4a1b-b696-2324a82a895a" providerId="AD" clId="Web-{5DC0BA3A-A20D-2C3C-D135-0CC62005AB52}" dt="2025-08-27T17:54:40.103" v="24"/>
        <pc:sldMkLst>
          <pc:docMk/>
          <pc:sldMk cId="2240978753" sldId="267"/>
        </pc:sldMkLst>
      </pc:sldChg>
      <pc:sldChg chg="addSp delSp modSp new">
        <pc:chgData name="Dedrick, Danielle, OAD" userId="S::danielle.dedrick@acgov.org::1c5ccd8e-aaf8-4a1b-b696-2324a82a895a" providerId="AD" clId="Web-{5DC0BA3A-A20D-2C3C-D135-0CC62005AB52}" dt="2025-08-27T18:02:44.452" v="35" actId="14100"/>
        <pc:sldMkLst>
          <pc:docMk/>
          <pc:sldMk cId="1494890094" sldId="2147470774"/>
        </pc:sldMkLst>
        <pc:spChg chg="mod">
          <ac:chgData name="Dedrick, Danielle, OAD" userId="S::danielle.dedrick@acgov.org::1c5ccd8e-aaf8-4a1b-b696-2324a82a895a" providerId="AD" clId="Web-{5DC0BA3A-A20D-2C3C-D135-0CC62005AB52}" dt="2025-08-27T17:58:20.717" v="33" actId="20577"/>
          <ac:spMkLst>
            <pc:docMk/>
            <pc:sldMk cId="1494890094" sldId="2147470774"/>
            <ac:spMk id="4" creationId="{9203E921-DA1B-5E3F-AC9F-C9E697DB94AA}"/>
          </ac:spMkLst>
        </pc:spChg>
        <pc:spChg chg="mod">
          <ac:chgData name="Dedrick, Danielle, OAD" userId="S::danielle.dedrick@acgov.org::1c5ccd8e-aaf8-4a1b-b696-2324a82a895a" providerId="AD" clId="Web-{5DC0BA3A-A20D-2C3C-D135-0CC62005AB52}" dt="2025-08-27T17:57:37.699" v="29" actId="1076"/>
          <ac:spMkLst>
            <pc:docMk/>
            <pc:sldMk cId="1494890094" sldId="2147470774"/>
            <ac:spMk id="5" creationId="{0A18859E-9F19-F6A9-5658-A9AFA0F2E155}"/>
          </ac:spMkLst>
        </pc:spChg>
        <pc:picChg chg="add mod">
          <ac:chgData name="Dedrick, Danielle, OAD" userId="S::danielle.dedrick@acgov.org::1c5ccd8e-aaf8-4a1b-b696-2324a82a895a" providerId="AD" clId="Web-{5DC0BA3A-A20D-2C3C-D135-0CC62005AB52}" dt="2025-08-27T18:02:44.452" v="35" actId="14100"/>
          <ac:picMkLst>
            <pc:docMk/>
            <pc:sldMk cId="1494890094" sldId="2147470774"/>
            <ac:picMk id="7" creationId="{81B363CA-156D-69FA-C6DF-23572F43B599}"/>
          </ac:picMkLst>
        </pc:picChg>
      </pc:sldChg>
    </pc:docChg>
  </pc:docChgLst>
  <pc:docChgLst>
    <pc:chgData name="Phillips, Anna, ACBH" userId="S::anna.phillips2@acgov.org::4fb99fee-282b-4517-9f79-6757cf9f520a" providerId="AD" clId="Web-{4C8A0DED-9ECC-4456-518C-B1739191901C}"/>
    <pc:docChg chg="modSld">
      <pc:chgData name="Phillips, Anna, ACBH" userId="S::anna.phillips2@acgov.org::4fb99fee-282b-4517-9f79-6757cf9f520a" providerId="AD" clId="Web-{4C8A0DED-9ECC-4456-518C-B1739191901C}" dt="2025-08-20T18:44:12.640" v="1"/>
      <pc:docMkLst>
        <pc:docMk/>
      </pc:docMkLst>
      <pc:sldChg chg="modSp">
        <pc:chgData name="Phillips, Anna, ACBH" userId="S::anna.phillips2@acgov.org::4fb99fee-282b-4517-9f79-6757cf9f520a" providerId="AD" clId="Web-{4C8A0DED-9ECC-4456-518C-B1739191901C}" dt="2025-08-20T18:44:12.640" v="1"/>
        <pc:sldMkLst>
          <pc:docMk/>
          <pc:sldMk cId="4088099348" sldId="2147470765"/>
        </pc:sldMkLst>
        <pc:graphicFrameChg chg="mod modGraphic">
          <ac:chgData name="Phillips, Anna, ACBH" userId="S::anna.phillips2@acgov.org::4fb99fee-282b-4517-9f79-6757cf9f520a" providerId="AD" clId="Web-{4C8A0DED-9ECC-4456-518C-B1739191901C}" dt="2025-08-20T18:44:12.640" v="1"/>
          <ac:graphicFrameMkLst>
            <pc:docMk/>
            <pc:sldMk cId="4088099348" sldId="2147470765"/>
            <ac:graphicFrameMk id="8" creationId="{D73A06B2-500D-0807-6B35-17883D965F37}"/>
          </ac:graphicFrameMkLst>
        </pc:graphicFrameChg>
      </pc:sldChg>
    </pc:docChg>
  </pc:docChgLst>
  <pc:docChgLst>
    <pc:chgData name="Dedrick, Danielle, OAD" userId="S::danielle.dedrick@acgov.org::1c5ccd8e-aaf8-4a1b-b696-2324a82a895a" providerId="AD" clId="Web-{C8FC6FCC-D9AB-03DB-07D6-3E6862894E25}"/>
    <pc:docChg chg="addSld delSld modSld">
      <pc:chgData name="Dedrick, Danielle, OAD" userId="S::danielle.dedrick@acgov.org::1c5ccd8e-aaf8-4a1b-b696-2324a82a895a" providerId="AD" clId="Web-{C8FC6FCC-D9AB-03DB-07D6-3E6862894E25}" dt="2025-08-18T21:36:25.993" v="240" actId="20577"/>
      <pc:docMkLst>
        <pc:docMk/>
      </pc:docMkLst>
      <pc:sldChg chg="modSp">
        <pc:chgData name="Dedrick, Danielle, OAD" userId="S::danielle.dedrick@acgov.org::1c5ccd8e-aaf8-4a1b-b696-2324a82a895a" providerId="AD" clId="Web-{C8FC6FCC-D9AB-03DB-07D6-3E6862894E25}" dt="2025-08-18T21:19:45.202" v="1" actId="20577"/>
        <pc:sldMkLst>
          <pc:docMk/>
          <pc:sldMk cId="288013926" sldId="283"/>
        </pc:sldMkLst>
        <pc:spChg chg="mod">
          <ac:chgData name="Dedrick, Danielle, OAD" userId="S::danielle.dedrick@acgov.org::1c5ccd8e-aaf8-4a1b-b696-2324a82a895a" providerId="AD" clId="Web-{C8FC6FCC-D9AB-03DB-07D6-3E6862894E25}" dt="2025-08-18T21:19:45.202" v="1" actId="20577"/>
          <ac:spMkLst>
            <pc:docMk/>
            <pc:sldMk cId="288013926" sldId="283"/>
            <ac:spMk id="3" creationId="{FC113FE1-C96F-16C2-38EC-5CC94D142A8A}"/>
          </ac:spMkLst>
        </pc:spChg>
      </pc:sldChg>
      <pc:sldChg chg="modSp">
        <pc:chgData name="Dedrick, Danielle, OAD" userId="S::danielle.dedrick@acgov.org::1c5ccd8e-aaf8-4a1b-b696-2324a82a895a" providerId="AD" clId="Web-{C8FC6FCC-D9AB-03DB-07D6-3E6862894E25}" dt="2025-08-18T21:28:09.660" v="110" actId="20577"/>
        <pc:sldMkLst>
          <pc:docMk/>
          <pc:sldMk cId="965047899" sldId="286"/>
        </pc:sldMkLst>
        <pc:spChg chg="mod">
          <ac:chgData name="Dedrick, Danielle, OAD" userId="S::danielle.dedrick@acgov.org::1c5ccd8e-aaf8-4a1b-b696-2324a82a895a" providerId="AD" clId="Web-{C8FC6FCC-D9AB-03DB-07D6-3E6862894E25}" dt="2025-08-18T21:28:09.660" v="110" actId="20577"/>
          <ac:spMkLst>
            <pc:docMk/>
            <pc:sldMk cId="965047899" sldId="286"/>
            <ac:spMk id="7" creationId="{4179CBF0-D82B-060F-A9AC-70BEF6395AE4}"/>
          </ac:spMkLst>
        </pc:spChg>
      </pc:sldChg>
      <pc:sldChg chg="modSp">
        <pc:chgData name="Dedrick, Danielle, OAD" userId="S::danielle.dedrick@acgov.org::1c5ccd8e-aaf8-4a1b-b696-2324a82a895a" providerId="AD" clId="Web-{C8FC6FCC-D9AB-03DB-07D6-3E6862894E25}" dt="2025-08-18T21:29:43.598" v="159" actId="20577"/>
        <pc:sldMkLst>
          <pc:docMk/>
          <pc:sldMk cId="1476738269" sldId="287"/>
        </pc:sldMkLst>
        <pc:spChg chg="mod">
          <ac:chgData name="Dedrick, Danielle, OAD" userId="S::danielle.dedrick@acgov.org::1c5ccd8e-aaf8-4a1b-b696-2324a82a895a" providerId="AD" clId="Web-{C8FC6FCC-D9AB-03DB-07D6-3E6862894E25}" dt="2025-08-18T21:29:43.598" v="159" actId="20577"/>
          <ac:spMkLst>
            <pc:docMk/>
            <pc:sldMk cId="1476738269" sldId="287"/>
            <ac:spMk id="7" creationId="{4179CBF0-D82B-060F-A9AC-70BEF6395AE4}"/>
          </ac:spMkLst>
        </pc:spChg>
      </pc:sldChg>
      <pc:sldChg chg="modSp">
        <pc:chgData name="Dedrick, Danielle, OAD" userId="S::danielle.dedrick@acgov.org::1c5ccd8e-aaf8-4a1b-b696-2324a82a895a" providerId="AD" clId="Web-{C8FC6FCC-D9AB-03DB-07D6-3E6862894E25}" dt="2025-08-18T21:36:25.993" v="240" actId="20577"/>
        <pc:sldMkLst>
          <pc:docMk/>
          <pc:sldMk cId="3942996264" sldId="290"/>
        </pc:sldMkLst>
        <pc:spChg chg="mod">
          <ac:chgData name="Dedrick, Danielle, OAD" userId="S::danielle.dedrick@acgov.org::1c5ccd8e-aaf8-4a1b-b696-2324a82a895a" providerId="AD" clId="Web-{C8FC6FCC-D9AB-03DB-07D6-3E6862894E25}" dt="2025-08-18T21:36:25.993" v="240" actId="20577"/>
          <ac:spMkLst>
            <pc:docMk/>
            <pc:sldMk cId="3942996264" sldId="290"/>
            <ac:spMk id="7" creationId="{4179CBF0-D82B-060F-A9AC-70BEF6395AE4}"/>
          </ac:spMkLst>
        </pc:spChg>
      </pc:sldChg>
      <pc:sldChg chg="modSp">
        <pc:chgData name="Dedrick, Danielle, OAD" userId="S::danielle.dedrick@acgov.org::1c5ccd8e-aaf8-4a1b-b696-2324a82a895a" providerId="AD" clId="Web-{C8FC6FCC-D9AB-03DB-07D6-3E6862894E25}" dt="2025-08-18T21:34:46.288" v="184" actId="20577"/>
        <pc:sldMkLst>
          <pc:docMk/>
          <pc:sldMk cId="2605951871" sldId="2147470724"/>
        </pc:sldMkLst>
        <pc:spChg chg="mod">
          <ac:chgData name="Dedrick, Danielle, OAD" userId="S::danielle.dedrick@acgov.org::1c5ccd8e-aaf8-4a1b-b696-2324a82a895a" providerId="AD" clId="Web-{C8FC6FCC-D9AB-03DB-07D6-3E6862894E25}" dt="2025-08-18T21:34:46.288" v="184" actId="20577"/>
          <ac:spMkLst>
            <pc:docMk/>
            <pc:sldMk cId="2605951871" sldId="2147470724"/>
            <ac:spMk id="4" creationId="{1D68169E-D3A9-7AE8-D4AC-48C6B791C6B6}"/>
          </ac:spMkLst>
        </pc:spChg>
      </pc:sldChg>
      <pc:sldChg chg="new del">
        <pc:chgData name="Dedrick, Danielle, OAD" userId="S::danielle.dedrick@acgov.org::1c5ccd8e-aaf8-4a1b-b696-2324a82a895a" providerId="AD" clId="Web-{C8FC6FCC-D9AB-03DB-07D6-3E6862894E25}" dt="2025-08-18T21:25:26.533" v="99"/>
        <pc:sldMkLst>
          <pc:docMk/>
          <pc:sldMk cId="1722963791" sldId="2147470769"/>
        </pc:sldMkLst>
      </pc:sldChg>
      <pc:sldChg chg="new del">
        <pc:chgData name="Dedrick, Danielle, OAD" userId="S::danielle.dedrick@acgov.org::1c5ccd8e-aaf8-4a1b-b696-2324a82a895a" providerId="AD" clId="Web-{C8FC6FCC-D9AB-03DB-07D6-3E6862894E25}" dt="2025-08-18T21:23:22.142" v="7"/>
        <pc:sldMkLst>
          <pc:docMk/>
          <pc:sldMk cId="3860507022" sldId="2147470770"/>
        </pc:sldMkLst>
      </pc:sldChg>
      <pc:sldChg chg="new del">
        <pc:chgData name="Dedrick, Danielle, OAD" userId="S::danielle.dedrick@acgov.org::1c5ccd8e-aaf8-4a1b-b696-2324a82a895a" providerId="AD" clId="Web-{C8FC6FCC-D9AB-03DB-07D6-3E6862894E25}" dt="2025-08-18T21:23:20.001" v="6"/>
        <pc:sldMkLst>
          <pc:docMk/>
          <pc:sldMk cId="3935090278" sldId="2147470771"/>
        </pc:sldMkLst>
      </pc:sldChg>
      <pc:sldChg chg="new del">
        <pc:chgData name="Dedrick, Danielle, OAD" userId="S::danielle.dedrick@acgov.org::1c5ccd8e-aaf8-4a1b-b696-2324a82a895a" providerId="AD" clId="Web-{C8FC6FCC-D9AB-03DB-07D6-3E6862894E25}" dt="2025-08-18T21:23:48.939" v="9"/>
        <pc:sldMkLst>
          <pc:docMk/>
          <pc:sldMk cId="3346449779" sldId="2147470772"/>
        </pc:sldMkLst>
      </pc:sldChg>
      <pc:sldChg chg="modSp new">
        <pc:chgData name="Dedrick, Danielle, OAD" userId="S::danielle.dedrick@acgov.org::1c5ccd8e-aaf8-4a1b-b696-2324a82a895a" providerId="AD" clId="Web-{C8FC6FCC-D9AB-03DB-07D6-3E6862894E25}" dt="2025-08-18T21:25:16.143" v="98" actId="20577"/>
        <pc:sldMkLst>
          <pc:docMk/>
          <pc:sldMk cId="982846726" sldId="2147470773"/>
        </pc:sldMkLst>
        <pc:spChg chg="mod">
          <ac:chgData name="Dedrick, Danielle, OAD" userId="S::danielle.dedrick@acgov.org::1c5ccd8e-aaf8-4a1b-b696-2324a82a895a" providerId="AD" clId="Web-{C8FC6FCC-D9AB-03DB-07D6-3E6862894E25}" dt="2025-08-18T21:25:11.893" v="94" actId="20577"/>
          <ac:spMkLst>
            <pc:docMk/>
            <pc:sldMk cId="982846726" sldId="2147470773"/>
            <ac:spMk id="4" creationId="{9DEBBFC9-C328-EBD8-145A-9891C0CD5995}"/>
          </ac:spMkLst>
        </pc:spChg>
        <pc:spChg chg="mod">
          <ac:chgData name="Dedrick, Danielle, OAD" userId="S::danielle.dedrick@acgov.org::1c5ccd8e-aaf8-4a1b-b696-2324a82a895a" providerId="AD" clId="Web-{C8FC6FCC-D9AB-03DB-07D6-3E6862894E25}" dt="2025-08-18T21:25:16.143" v="98" actId="20577"/>
          <ac:spMkLst>
            <pc:docMk/>
            <pc:sldMk cId="982846726" sldId="2147470773"/>
            <ac:spMk id="5" creationId="{4692CAEA-732C-2E68-DB2A-33FD9DAD26EB}"/>
          </ac:spMkLst>
        </pc:spChg>
      </pc:sldChg>
    </pc:docChg>
  </pc:docChgLst>
  <pc:docChgLst>
    <pc:chgData name="Dedrick, Danielle, OAD" userId="S::danielle.dedrick@acgov.org::1c5ccd8e-aaf8-4a1b-b696-2324a82a895a" providerId="AD" clId="Web-{B63D736C-7D96-EB2D-48CA-CDF9EF5700D3}"/>
    <pc:docChg chg="modSld">
      <pc:chgData name="Dedrick, Danielle, OAD" userId="S::danielle.dedrick@acgov.org::1c5ccd8e-aaf8-4a1b-b696-2324a82a895a" providerId="AD" clId="Web-{B63D736C-7D96-EB2D-48CA-CDF9EF5700D3}" dt="2025-08-28T17:57:28.177" v="28" actId="20577"/>
      <pc:docMkLst>
        <pc:docMk/>
      </pc:docMkLst>
      <pc:sldChg chg="modSp">
        <pc:chgData name="Dedrick, Danielle, OAD" userId="S::danielle.dedrick@acgov.org::1c5ccd8e-aaf8-4a1b-b696-2324a82a895a" providerId="AD" clId="Web-{B63D736C-7D96-EB2D-48CA-CDF9EF5700D3}" dt="2025-08-28T17:57:28.177" v="28" actId="20577"/>
        <pc:sldMkLst>
          <pc:docMk/>
          <pc:sldMk cId="223722800" sldId="2147470763"/>
        </pc:sldMkLst>
        <pc:spChg chg="mod">
          <ac:chgData name="Dedrick, Danielle, OAD" userId="S::danielle.dedrick@acgov.org::1c5ccd8e-aaf8-4a1b-b696-2324a82a895a" providerId="AD" clId="Web-{B63D736C-7D96-EB2D-48CA-CDF9EF5700D3}" dt="2025-08-28T17:57:28.177" v="28" actId="20577"/>
          <ac:spMkLst>
            <pc:docMk/>
            <pc:sldMk cId="223722800" sldId="2147470763"/>
            <ac:spMk id="4" creationId="{9C221A8C-5664-FB16-D302-BD0039A6BADB}"/>
          </ac:spMkLst>
        </pc:spChg>
      </pc:sldChg>
      <pc:sldChg chg="modSp">
        <pc:chgData name="Dedrick, Danielle, OAD" userId="S::danielle.dedrick@acgov.org::1c5ccd8e-aaf8-4a1b-b696-2324a82a895a" providerId="AD" clId="Web-{B63D736C-7D96-EB2D-48CA-CDF9EF5700D3}" dt="2025-08-28T17:54:22.926" v="0" actId="14100"/>
        <pc:sldMkLst>
          <pc:docMk/>
          <pc:sldMk cId="3835319927" sldId="2147470775"/>
        </pc:sldMkLst>
      </pc:sldChg>
    </pc:docChg>
  </pc:docChgLst>
  <pc:docChgLst>
    <pc:chgData name="Kayman, Joshua, ACBH" userId="S::joshua.kayman@acgov.org::a7e461eb-c5b2-4240-93ec-05761240405a" providerId="AD" clId="Web-{4B93D993-107E-C349-595A-CF86CF5CCAE2}"/>
    <pc:docChg chg="modSld">
      <pc:chgData name="Kayman, Joshua, ACBH" userId="S::joshua.kayman@acgov.org::a7e461eb-c5b2-4240-93ec-05761240405a" providerId="AD" clId="Web-{4B93D993-107E-C349-595A-CF86CF5CCAE2}" dt="2025-08-29T21:47:28.489" v="182" actId="20577"/>
      <pc:docMkLst>
        <pc:docMk/>
      </pc:docMkLst>
      <pc:sldChg chg="modSp">
        <pc:chgData name="Kayman, Joshua, ACBH" userId="S::joshua.kayman@acgov.org::a7e461eb-c5b2-4240-93ec-05761240405a" providerId="AD" clId="Web-{4B93D993-107E-C349-595A-CF86CF5CCAE2}" dt="2025-08-29T21:47:28.489" v="182" actId="20577"/>
        <pc:sldMkLst>
          <pc:docMk/>
          <pc:sldMk cId="3942996264" sldId="290"/>
        </pc:sldMkLst>
        <pc:spChg chg="mod">
          <ac:chgData name="Kayman, Joshua, ACBH" userId="S::joshua.kayman@acgov.org::a7e461eb-c5b2-4240-93ec-05761240405a" providerId="AD" clId="Web-{4B93D993-107E-C349-595A-CF86CF5CCAE2}" dt="2025-08-29T21:47:28.489" v="182" actId="20577"/>
          <ac:spMkLst>
            <pc:docMk/>
            <pc:sldMk cId="3942996264" sldId="290"/>
            <ac:spMk id="7" creationId="{4179CBF0-D82B-060F-A9AC-70BEF6395AE4}"/>
          </ac:spMkLst>
        </pc:spChg>
      </pc:sldChg>
      <pc:sldChg chg="modSp">
        <pc:chgData name="Kayman, Joshua, ACBH" userId="S::joshua.kayman@acgov.org::a7e461eb-c5b2-4240-93ec-05761240405a" providerId="AD" clId="Web-{4B93D993-107E-C349-595A-CF86CF5CCAE2}" dt="2025-08-29T21:46:22.660" v="65" actId="20577"/>
        <pc:sldMkLst>
          <pc:docMk/>
          <pc:sldMk cId="2753793091" sldId="2147470755"/>
        </pc:sldMkLst>
        <pc:spChg chg="mod">
          <ac:chgData name="Kayman, Joshua, ACBH" userId="S::joshua.kayman@acgov.org::a7e461eb-c5b2-4240-93ec-05761240405a" providerId="AD" clId="Web-{4B93D993-107E-C349-595A-CF86CF5CCAE2}" dt="2025-08-29T21:46:22.660" v="65" actId="20577"/>
          <ac:spMkLst>
            <pc:docMk/>
            <pc:sldMk cId="2753793091" sldId="2147470755"/>
            <ac:spMk id="9" creationId="{C22C2101-704C-B59C-0A61-2609EF5FAD6C}"/>
          </ac:spMkLst>
        </pc:spChg>
      </pc:sldChg>
      <pc:sldChg chg="modSp">
        <pc:chgData name="Kayman, Joshua, ACBH" userId="S::joshua.kayman@acgov.org::a7e461eb-c5b2-4240-93ec-05761240405a" providerId="AD" clId="Web-{4B93D993-107E-C349-595A-CF86CF5CCAE2}" dt="2025-08-29T21:45:29.488" v="26" actId="20577"/>
        <pc:sldMkLst>
          <pc:docMk/>
          <pc:sldMk cId="568704605" sldId="2147470756"/>
        </pc:sldMkLst>
        <pc:spChg chg="mod">
          <ac:chgData name="Kayman, Joshua, ACBH" userId="S::joshua.kayman@acgov.org::a7e461eb-c5b2-4240-93ec-05761240405a" providerId="AD" clId="Web-{4B93D993-107E-C349-595A-CF86CF5CCAE2}" dt="2025-08-29T21:45:29.488" v="26" actId="20577"/>
          <ac:spMkLst>
            <pc:docMk/>
            <pc:sldMk cId="568704605" sldId="2147470756"/>
            <ac:spMk id="4" creationId="{6B9D4BC0-0496-F385-E80E-C2A9487E93B8}"/>
          </ac:spMkLst>
        </pc:spChg>
      </pc:sldChg>
      <pc:sldChg chg="modSp">
        <pc:chgData name="Kayman, Joshua, ACBH" userId="S::joshua.kayman@acgov.org::a7e461eb-c5b2-4240-93ec-05761240405a" providerId="AD" clId="Web-{4B93D993-107E-C349-595A-CF86CF5CCAE2}" dt="2025-08-29T21:45:34.722" v="27" actId="20577"/>
        <pc:sldMkLst>
          <pc:docMk/>
          <pc:sldMk cId="2662874253" sldId="2147470761"/>
        </pc:sldMkLst>
        <pc:spChg chg="mod">
          <ac:chgData name="Kayman, Joshua, ACBH" userId="S::joshua.kayman@acgov.org::a7e461eb-c5b2-4240-93ec-05761240405a" providerId="AD" clId="Web-{4B93D993-107E-C349-595A-CF86CF5CCAE2}" dt="2025-08-29T21:45:34.722" v="27" actId="20577"/>
          <ac:spMkLst>
            <pc:docMk/>
            <pc:sldMk cId="2662874253" sldId="2147470761"/>
            <ac:spMk id="5" creationId="{5473B14A-4674-B00C-C39D-D5DEEA10787C}"/>
          </ac:spMkLst>
        </pc:spChg>
      </pc:sldChg>
    </pc:docChg>
  </pc:docChgLst>
  <pc:docChgLst>
    <pc:chgData name="Phillips, Anna, ACBH" userId="S::anna.phillips2@acgov.org::4fb99fee-282b-4517-9f79-6757cf9f520a" providerId="AD" clId="Web-{F1CC0E5B-4E8B-1328-2673-17EAFA70D1DD}"/>
    <pc:docChg chg="modSld sldOrd">
      <pc:chgData name="Phillips, Anna, ACBH" userId="S::anna.phillips2@acgov.org::4fb99fee-282b-4517-9f79-6757cf9f520a" providerId="AD" clId="Web-{F1CC0E5B-4E8B-1328-2673-17EAFA70D1DD}" dt="2025-08-29T21:08:09.657" v="24"/>
      <pc:docMkLst>
        <pc:docMk/>
      </pc:docMkLst>
      <pc:sldChg chg="ord modNotes">
        <pc:chgData name="Phillips, Anna, ACBH" userId="S::anna.phillips2@acgov.org::4fb99fee-282b-4517-9f79-6757cf9f520a" providerId="AD" clId="Web-{F1CC0E5B-4E8B-1328-2673-17EAFA70D1DD}" dt="2025-08-29T21:08:09.657" v="24"/>
        <pc:sldMkLst>
          <pc:docMk/>
          <pc:sldMk cId="3615646247" sldId="261"/>
        </pc:sldMkLst>
      </pc:sldChg>
      <pc:sldChg chg="ord">
        <pc:chgData name="Phillips, Anna, ACBH" userId="S::anna.phillips2@acgov.org::4fb99fee-282b-4517-9f79-6757cf9f520a" providerId="AD" clId="Web-{F1CC0E5B-4E8B-1328-2673-17EAFA70D1DD}" dt="2025-08-27T21:53:51.780" v="7"/>
        <pc:sldMkLst>
          <pc:docMk/>
          <pc:sldMk cId="15783963" sldId="262"/>
        </pc:sldMkLst>
      </pc:sldChg>
      <pc:sldChg chg="ord">
        <pc:chgData name="Phillips, Anna, ACBH" userId="S::anna.phillips2@acgov.org::4fb99fee-282b-4517-9f79-6757cf9f520a" providerId="AD" clId="Web-{F1CC0E5B-4E8B-1328-2673-17EAFA70D1DD}" dt="2025-08-27T21:53:51.780" v="6"/>
        <pc:sldMkLst>
          <pc:docMk/>
          <pc:sldMk cId="3890716091" sldId="264"/>
        </pc:sldMkLst>
      </pc:sldChg>
      <pc:sldChg chg="ord">
        <pc:chgData name="Phillips, Anna, ACBH" userId="S::anna.phillips2@acgov.org::4fb99fee-282b-4517-9f79-6757cf9f520a" providerId="AD" clId="Web-{F1CC0E5B-4E8B-1328-2673-17EAFA70D1DD}" dt="2025-08-27T21:53:51.780" v="5"/>
        <pc:sldMkLst>
          <pc:docMk/>
          <pc:sldMk cId="2154573173" sldId="265"/>
        </pc:sldMkLst>
      </pc:sldChg>
      <pc:sldChg chg="ord">
        <pc:chgData name="Phillips, Anna, ACBH" userId="S::anna.phillips2@acgov.org::4fb99fee-282b-4517-9f79-6757cf9f520a" providerId="AD" clId="Web-{F1CC0E5B-4E8B-1328-2673-17EAFA70D1DD}" dt="2025-08-27T21:53:51.780" v="9"/>
        <pc:sldMkLst>
          <pc:docMk/>
          <pc:sldMk cId="728758486" sldId="284"/>
        </pc:sldMkLst>
      </pc:sldChg>
      <pc:sldChg chg="ord">
        <pc:chgData name="Phillips, Anna, ACBH" userId="S::anna.phillips2@acgov.org::4fb99fee-282b-4517-9f79-6757cf9f520a" providerId="AD" clId="Web-{F1CC0E5B-4E8B-1328-2673-17EAFA70D1DD}" dt="2025-08-27T21:53:51.780" v="4"/>
        <pc:sldMkLst>
          <pc:docMk/>
          <pc:sldMk cId="2589556292" sldId="2147470758"/>
        </pc:sldMkLst>
      </pc:sldChg>
      <pc:sldChg chg="ord">
        <pc:chgData name="Phillips, Anna, ACBH" userId="S::anna.phillips2@acgov.org::4fb99fee-282b-4517-9f79-6757cf9f520a" providerId="AD" clId="Web-{F1CC0E5B-4E8B-1328-2673-17EAFA70D1DD}" dt="2025-08-27T21:53:51.780" v="2"/>
        <pc:sldMkLst>
          <pc:docMk/>
          <pc:sldMk cId="439078360" sldId="2147470764"/>
        </pc:sldMkLst>
      </pc:sldChg>
      <pc:sldChg chg="ord">
        <pc:chgData name="Phillips, Anna, ACBH" userId="S::anna.phillips2@acgov.org::4fb99fee-282b-4517-9f79-6757cf9f520a" providerId="AD" clId="Web-{F1CC0E5B-4E8B-1328-2673-17EAFA70D1DD}" dt="2025-08-27T21:53:51.780" v="1"/>
        <pc:sldMkLst>
          <pc:docMk/>
          <pc:sldMk cId="4088099348" sldId="2147470765"/>
        </pc:sldMkLst>
      </pc:sldChg>
      <pc:sldChg chg="ord">
        <pc:chgData name="Phillips, Anna, ACBH" userId="S::anna.phillips2@acgov.org::4fb99fee-282b-4517-9f79-6757cf9f520a" providerId="AD" clId="Web-{F1CC0E5B-4E8B-1328-2673-17EAFA70D1DD}" dt="2025-08-27T21:53:51.765" v="0"/>
        <pc:sldMkLst>
          <pc:docMk/>
          <pc:sldMk cId="2681313520" sldId="2147470767"/>
        </pc:sldMkLst>
      </pc:sldChg>
      <pc:sldChg chg="ord">
        <pc:chgData name="Phillips, Anna, ACBH" userId="S::anna.phillips2@acgov.org::4fb99fee-282b-4517-9f79-6757cf9f520a" providerId="AD" clId="Web-{F1CC0E5B-4E8B-1328-2673-17EAFA70D1DD}" dt="2025-08-27T21:53:51.780" v="3"/>
        <pc:sldMkLst>
          <pc:docMk/>
          <pc:sldMk cId="2606122018" sldId="2147470768"/>
        </pc:sldMkLst>
      </pc:sldChg>
    </pc:docChg>
  </pc:docChgLst>
  <pc:docChgLst>
    <pc:chgData name="Chand, Anuja, ACBH" userId="S::anuja.chand@acgov.org::307bea96-ac9f-460f-979c-94cad7835d0c" providerId="AD" clId="Web-{308179E3-3A52-CFC5-62D7-BF8E6D83DF8E}"/>
    <pc:docChg chg="modSld">
      <pc:chgData name="Chand, Anuja, ACBH" userId="S::anuja.chand@acgov.org::307bea96-ac9f-460f-979c-94cad7835d0c" providerId="AD" clId="Web-{308179E3-3A52-CFC5-62D7-BF8E6D83DF8E}" dt="2025-08-29T20:30:39.900" v="0" actId="1076"/>
      <pc:docMkLst>
        <pc:docMk/>
      </pc:docMkLst>
      <pc:sldChg chg="modSp">
        <pc:chgData name="Chand, Anuja, ACBH" userId="S::anuja.chand@acgov.org::307bea96-ac9f-460f-979c-94cad7835d0c" providerId="AD" clId="Web-{308179E3-3A52-CFC5-62D7-BF8E6D83DF8E}" dt="2025-08-29T20:30:39.900" v="0" actId="1076"/>
        <pc:sldMkLst>
          <pc:docMk/>
          <pc:sldMk cId="1841898082" sldId="659"/>
        </pc:sldMkLst>
        <pc:picChg chg="mod">
          <ac:chgData name="Chand, Anuja, ACBH" userId="S::anuja.chand@acgov.org::307bea96-ac9f-460f-979c-94cad7835d0c" providerId="AD" clId="Web-{308179E3-3A52-CFC5-62D7-BF8E6D83DF8E}" dt="2025-08-29T20:30:39.900" v="0" actId="1076"/>
          <ac:picMkLst>
            <pc:docMk/>
            <pc:sldMk cId="1841898082" sldId="659"/>
            <ac:picMk id="3" creationId="{7F8B4E86-D80D-B94E-775F-08DFBE937FAF}"/>
          </ac:picMkLst>
        </pc:picChg>
      </pc:sldChg>
    </pc:docChg>
  </pc:docChgLst>
  <pc:docChgLst>
    <pc:chgData name="Dedrick, Danielle, OAD" userId="S::danielle.dedrick@acgov.org::1c5ccd8e-aaf8-4a1b-b696-2324a82a895a" providerId="AD" clId="Web-{7DBC8281-4B69-0D9B-797C-3B4838D04DE0}"/>
    <pc:docChg chg="delSld modSld">
      <pc:chgData name="Dedrick, Danielle, OAD" userId="S::danielle.dedrick@acgov.org::1c5ccd8e-aaf8-4a1b-b696-2324a82a895a" providerId="AD" clId="Web-{7DBC8281-4B69-0D9B-797C-3B4838D04DE0}" dt="2025-08-29T16:12:21.927" v="186" actId="1076"/>
      <pc:docMkLst>
        <pc:docMk/>
      </pc:docMkLst>
      <pc:sldChg chg="addSp delSp modSp">
        <pc:chgData name="Dedrick, Danielle, OAD" userId="S::danielle.dedrick@acgov.org::1c5ccd8e-aaf8-4a1b-b696-2324a82a895a" providerId="AD" clId="Web-{7DBC8281-4B69-0D9B-797C-3B4838D04DE0}" dt="2025-08-29T16:05:51.765" v="156" actId="20577"/>
        <pc:sldMkLst>
          <pc:docMk/>
          <pc:sldMk cId="1841898082" sldId="659"/>
        </pc:sldMkLst>
        <pc:spChg chg="mod">
          <ac:chgData name="Dedrick, Danielle, OAD" userId="S::danielle.dedrick@acgov.org::1c5ccd8e-aaf8-4a1b-b696-2324a82a895a" providerId="AD" clId="Web-{7DBC8281-4B69-0D9B-797C-3B4838D04DE0}" dt="2025-08-29T16:05:51.765" v="156" actId="20577"/>
          <ac:spMkLst>
            <pc:docMk/>
            <pc:sldMk cId="1841898082" sldId="659"/>
            <ac:spMk id="5" creationId="{FE8D692B-2B25-BBBC-5B97-23CFB539CECA}"/>
          </ac:spMkLst>
        </pc:spChg>
        <pc:picChg chg="add mod">
          <ac:chgData name="Dedrick, Danielle, OAD" userId="S::danielle.dedrick@acgov.org::1c5ccd8e-aaf8-4a1b-b696-2324a82a895a" providerId="AD" clId="Web-{7DBC8281-4B69-0D9B-797C-3B4838D04DE0}" dt="2025-08-29T16:05:05.421" v="148" actId="1076"/>
          <ac:picMkLst>
            <pc:docMk/>
            <pc:sldMk cId="1841898082" sldId="659"/>
            <ac:picMk id="3" creationId="{7F8B4E86-D80D-B94E-775F-08DFBE937FAF}"/>
          </ac:picMkLst>
        </pc:picChg>
      </pc:sldChg>
      <pc:sldChg chg="addSp delSp modSp">
        <pc:chgData name="Dedrick, Danielle, OAD" userId="S::danielle.dedrick@acgov.org::1c5ccd8e-aaf8-4a1b-b696-2324a82a895a" providerId="AD" clId="Web-{7DBC8281-4B69-0D9B-797C-3B4838D04DE0}" dt="2025-08-29T16:09:39.298" v="169" actId="1076"/>
        <pc:sldMkLst>
          <pc:docMk/>
          <pc:sldMk cId="3377672799" sldId="665"/>
        </pc:sldMkLst>
        <pc:picChg chg="add mod">
          <ac:chgData name="Dedrick, Danielle, OAD" userId="S::danielle.dedrick@acgov.org::1c5ccd8e-aaf8-4a1b-b696-2324a82a895a" providerId="AD" clId="Web-{7DBC8281-4B69-0D9B-797C-3B4838D04DE0}" dt="2025-08-29T16:09:39.298" v="169" actId="1076"/>
          <ac:picMkLst>
            <pc:docMk/>
            <pc:sldMk cId="3377672799" sldId="665"/>
            <ac:picMk id="6" creationId="{6C9EB587-144C-E33D-1B08-84C96F09228F}"/>
          </ac:picMkLst>
        </pc:picChg>
      </pc:sldChg>
      <pc:sldChg chg="modSp modNotes">
        <pc:chgData name="Dedrick, Danielle, OAD" userId="S::danielle.dedrick@acgov.org::1c5ccd8e-aaf8-4a1b-b696-2324a82a895a" providerId="AD" clId="Web-{7DBC8281-4B69-0D9B-797C-3B4838D04DE0}" dt="2025-08-28T20:15:04.773" v="119"/>
        <pc:sldMkLst>
          <pc:docMk/>
          <pc:sldMk cId="2605951871" sldId="2147470724"/>
        </pc:sldMkLst>
        <pc:spChg chg="mod">
          <ac:chgData name="Dedrick, Danielle, OAD" userId="S::danielle.dedrick@acgov.org::1c5ccd8e-aaf8-4a1b-b696-2324a82a895a" providerId="AD" clId="Web-{7DBC8281-4B69-0D9B-797C-3B4838D04DE0}" dt="2025-08-28T20:15:00.335" v="118" actId="20577"/>
          <ac:spMkLst>
            <pc:docMk/>
            <pc:sldMk cId="2605951871" sldId="2147470724"/>
            <ac:spMk id="4" creationId="{1D68169E-D3A9-7AE8-D4AC-48C6B791C6B6}"/>
          </ac:spMkLst>
        </pc:spChg>
      </pc:sldChg>
      <pc:sldChg chg="modNotes">
        <pc:chgData name="Dedrick, Danielle, OAD" userId="S::danielle.dedrick@acgov.org::1c5ccd8e-aaf8-4a1b-b696-2324a82a895a" providerId="AD" clId="Web-{7DBC8281-4B69-0D9B-797C-3B4838D04DE0}" dt="2025-08-28T20:12:29.069" v="79"/>
        <pc:sldMkLst>
          <pc:docMk/>
          <pc:sldMk cId="223722800" sldId="2147470763"/>
        </pc:sldMkLst>
      </pc:sldChg>
      <pc:sldChg chg="addSp delSp modSp modNotes">
        <pc:chgData name="Dedrick, Danielle, OAD" userId="S::danielle.dedrick@acgov.org::1c5ccd8e-aaf8-4a1b-b696-2324a82a895a" providerId="AD" clId="Web-{7DBC8281-4B69-0D9B-797C-3B4838D04DE0}" dt="2025-08-29T16:12:21.927" v="186" actId="1076"/>
        <pc:sldMkLst>
          <pc:docMk/>
          <pc:sldMk cId="982846726" sldId="2147470773"/>
        </pc:sldMkLst>
        <pc:spChg chg="mod">
          <ac:chgData name="Dedrick, Danielle, OAD" userId="S::danielle.dedrick@acgov.org::1c5ccd8e-aaf8-4a1b-b696-2324a82a895a" providerId="AD" clId="Web-{7DBC8281-4B69-0D9B-797C-3B4838D04DE0}" dt="2025-08-28T20:04:05.318" v="31" actId="20577"/>
          <ac:spMkLst>
            <pc:docMk/>
            <pc:sldMk cId="982846726" sldId="2147470773"/>
            <ac:spMk id="4" creationId="{9DEBBFC9-C328-EBD8-145A-9891C0CD5995}"/>
          </ac:spMkLst>
        </pc:spChg>
        <pc:picChg chg="add mod">
          <ac:chgData name="Dedrick, Danielle, OAD" userId="S::danielle.dedrick@acgov.org::1c5ccd8e-aaf8-4a1b-b696-2324a82a895a" providerId="AD" clId="Web-{7DBC8281-4B69-0D9B-797C-3B4838D04DE0}" dt="2025-08-29T16:12:21.927" v="186" actId="1076"/>
          <ac:picMkLst>
            <pc:docMk/>
            <pc:sldMk cId="982846726" sldId="2147470773"/>
            <ac:picMk id="10" creationId="{AF166160-F708-CDDE-32E5-0E09BEB1BD4B}"/>
          </ac:picMkLst>
        </pc:picChg>
      </pc:sldChg>
      <pc:sldChg chg="modSp">
        <pc:chgData name="Dedrick, Danielle, OAD" userId="S::danielle.dedrick@acgov.org::1c5ccd8e-aaf8-4a1b-b696-2324a82a895a" providerId="AD" clId="Web-{7DBC8281-4B69-0D9B-797C-3B4838D04DE0}" dt="2025-08-28T20:16:34.132" v="133" actId="20577"/>
        <pc:sldMkLst>
          <pc:docMk/>
          <pc:sldMk cId="1494890094" sldId="2147470774"/>
        </pc:sldMkLst>
        <pc:spChg chg="mod">
          <ac:chgData name="Dedrick, Danielle, OAD" userId="S::danielle.dedrick@acgov.org::1c5ccd8e-aaf8-4a1b-b696-2324a82a895a" providerId="AD" clId="Web-{7DBC8281-4B69-0D9B-797C-3B4838D04DE0}" dt="2025-08-28T20:16:07.007" v="122" actId="20577"/>
          <ac:spMkLst>
            <pc:docMk/>
            <pc:sldMk cId="1494890094" sldId="2147470774"/>
            <ac:spMk id="4" creationId="{9203E921-DA1B-5E3F-AC9F-C9E697DB94AA}"/>
          </ac:spMkLst>
        </pc:spChg>
        <pc:spChg chg="mod">
          <ac:chgData name="Dedrick, Danielle, OAD" userId="S::danielle.dedrick@acgov.org::1c5ccd8e-aaf8-4a1b-b696-2324a82a895a" providerId="AD" clId="Web-{7DBC8281-4B69-0D9B-797C-3B4838D04DE0}" dt="2025-08-28T20:16:34.132" v="133" actId="20577"/>
          <ac:spMkLst>
            <pc:docMk/>
            <pc:sldMk cId="1494890094" sldId="2147470774"/>
            <ac:spMk id="5" creationId="{0A18859E-9F19-F6A9-5658-A9AFA0F2E155}"/>
          </ac:spMkLst>
        </pc:spChg>
      </pc:sldChg>
      <pc:sldChg chg="del">
        <pc:chgData name="Dedrick, Danielle, OAD" userId="S::danielle.dedrick@acgov.org::1c5ccd8e-aaf8-4a1b-b696-2324a82a895a" providerId="AD" clId="Web-{7DBC8281-4B69-0D9B-797C-3B4838D04DE0}" dt="2025-08-28T20:16:37.226" v="134"/>
        <pc:sldMkLst>
          <pc:docMk/>
          <pc:sldMk cId="3835319927" sldId="2147470775"/>
        </pc:sldMkLst>
      </pc:sldChg>
    </pc:docChg>
  </pc:docChgLst>
  <pc:docChgLst>
    <pc:chgData name="Dedrick, Danielle, OAD" userId="S::danielle.dedrick@acgov.org::1c5ccd8e-aaf8-4a1b-b696-2324a82a895a" providerId="AD" clId="Web-{64725D94-4D6F-8FA1-267B-4A6F1B1F11B7}"/>
    <pc:docChg chg="modSld">
      <pc:chgData name="Dedrick, Danielle, OAD" userId="S::danielle.dedrick@acgov.org::1c5ccd8e-aaf8-4a1b-b696-2324a82a895a" providerId="AD" clId="Web-{64725D94-4D6F-8FA1-267B-4A6F1B1F11B7}" dt="2025-08-28T18:18:33.265" v="300" actId="20577"/>
      <pc:docMkLst>
        <pc:docMk/>
      </pc:docMkLst>
      <pc:sldChg chg="modSp">
        <pc:chgData name="Dedrick, Danielle, OAD" userId="S::danielle.dedrick@acgov.org::1c5ccd8e-aaf8-4a1b-b696-2324a82a895a" providerId="AD" clId="Web-{64725D94-4D6F-8FA1-267B-4A6F1B1F11B7}" dt="2025-08-28T18:18:33.265" v="300" actId="20577"/>
        <pc:sldMkLst>
          <pc:docMk/>
          <pc:sldMk cId="2605951871" sldId="2147470724"/>
        </pc:sldMkLst>
        <pc:spChg chg="mod">
          <ac:chgData name="Dedrick, Danielle, OAD" userId="S::danielle.dedrick@acgov.org::1c5ccd8e-aaf8-4a1b-b696-2324a82a895a" providerId="AD" clId="Web-{64725D94-4D6F-8FA1-267B-4A6F1B1F11B7}" dt="2025-08-28T18:18:33.265" v="300" actId="20577"/>
          <ac:spMkLst>
            <pc:docMk/>
            <pc:sldMk cId="2605951871" sldId="2147470724"/>
            <ac:spMk id="4" creationId="{1D68169E-D3A9-7AE8-D4AC-48C6B791C6B6}"/>
          </ac:spMkLst>
        </pc:spChg>
      </pc:sldChg>
      <pc:sldChg chg="modSp">
        <pc:chgData name="Dedrick, Danielle, OAD" userId="S::danielle.dedrick@acgov.org::1c5ccd8e-aaf8-4a1b-b696-2324a82a895a" providerId="AD" clId="Web-{64725D94-4D6F-8FA1-267B-4A6F1B1F11B7}" dt="2025-08-28T18:10:42.059" v="272" actId="20577"/>
        <pc:sldMkLst>
          <pc:docMk/>
          <pc:sldMk cId="223722800" sldId="2147470763"/>
        </pc:sldMkLst>
        <pc:spChg chg="mod">
          <ac:chgData name="Dedrick, Danielle, OAD" userId="S::danielle.dedrick@acgov.org::1c5ccd8e-aaf8-4a1b-b696-2324a82a895a" providerId="AD" clId="Web-{64725D94-4D6F-8FA1-267B-4A6F1B1F11B7}" dt="2025-08-28T18:10:42.059" v="272" actId="20577"/>
          <ac:spMkLst>
            <pc:docMk/>
            <pc:sldMk cId="223722800" sldId="2147470763"/>
            <ac:spMk id="4" creationId="{9C221A8C-5664-FB16-D302-BD0039A6BADB}"/>
          </ac:spMkLst>
        </pc:spChg>
      </pc:sldChg>
      <pc:sldChg chg="modSp">
        <pc:chgData name="Dedrick, Danielle, OAD" userId="S::danielle.dedrick@acgov.org::1c5ccd8e-aaf8-4a1b-b696-2324a82a895a" providerId="AD" clId="Web-{64725D94-4D6F-8FA1-267B-4A6F1B1F11B7}" dt="2025-08-28T17:58:29.057" v="1" actId="14100"/>
        <pc:sldMkLst>
          <pc:docMk/>
          <pc:sldMk cId="1494890094" sldId="2147470774"/>
        </pc:sldMkLst>
        <pc:picChg chg="mod">
          <ac:chgData name="Dedrick, Danielle, OAD" userId="S::danielle.dedrick@acgov.org::1c5ccd8e-aaf8-4a1b-b696-2324a82a895a" providerId="AD" clId="Web-{64725D94-4D6F-8FA1-267B-4A6F1B1F11B7}" dt="2025-08-28T17:58:29.057" v="1" actId="14100"/>
          <ac:picMkLst>
            <pc:docMk/>
            <pc:sldMk cId="1494890094" sldId="2147470774"/>
            <ac:picMk id="7" creationId="{81B363CA-156D-69FA-C6DF-23572F43B599}"/>
          </ac:picMkLst>
        </pc:picChg>
      </pc:sldChg>
      <pc:sldChg chg="modSp">
        <pc:chgData name="Dedrick, Danielle, OAD" userId="S::danielle.dedrick@acgov.org::1c5ccd8e-aaf8-4a1b-b696-2324a82a895a" providerId="AD" clId="Web-{64725D94-4D6F-8FA1-267B-4A6F1B1F11B7}" dt="2025-08-28T17:58:35.323" v="2" actId="14100"/>
        <pc:sldMkLst>
          <pc:docMk/>
          <pc:sldMk cId="3835319927" sldId="2147470775"/>
        </pc:sldMkLst>
      </pc:sldChg>
    </pc:docChg>
  </pc:docChgLst>
  <pc:docChgLst>
    <pc:chgData name="Dedrick, Danielle, OAD" userId="S::danielle.dedrick@acgov.org::1c5ccd8e-aaf8-4a1b-b696-2324a82a895a" providerId="AD" clId="Web-{EF0A2B3F-4E4E-6403-B8A6-40D2FC6A9CF4}"/>
    <pc:docChg chg="modSld">
      <pc:chgData name="Dedrick, Danielle, OAD" userId="S::danielle.dedrick@acgov.org::1c5ccd8e-aaf8-4a1b-b696-2324a82a895a" providerId="AD" clId="Web-{EF0A2B3F-4E4E-6403-B8A6-40D2FC6A9CF4}" dt="2025-08-27T17:24:47.464" v="122" actId="20577"/>
      <pc:docMkLst>
        <pc:docMk/>
      </pc:docMkLst>
      <pc:sldChg chg="addSp delSp modSp">
        <pc:chgData name="Dedrick, Danielle, OAD" userId="S::danielle.dedrick@acgov.org::1c5ccd8e-aaf8-4a1b-b696-2324a82a895a" providerId="AD" clId="Web-{EF0A2B3F-4E4E-6403-B8A6-40D2FC6A9CF4}" dt="2025-08-27T17:17:28.708" v="74" actId="20577"/>
        <pc:sldMkLst>
          <pc:docMk/>
          <pc:sldMk cId="1970259484" sldId="270"/>
        </pc:sldMkLst>
        <pc:spChg chg="mod">
          <ac:chgData name="Dedrick, Danielle, OAD" userId="S::danielle.dedrick@acgov.org::1c5ccd8e-aaf8-4a1b-b696-2324a82a895a" providerId="AD" clId="Web-{EF0A2B3F-4E4E-6403-B8A6-40D2FC6A9CF4}" dt="2025-08-27T17:17:28.708" v="74" actId="20577"/>
          <ac:spMkLst>
            <pc:docMk/>
            <pc:sldMk cId="1970259484" sldId="270"/>
            <ac:spMk id="3" creationId="{47A37957-A5D8-42F4-D13B-CD6DB1B41DB6}"/>
          </ac:spMkLst>
        </pc:spChg>
        <pc:spChg chg="mod">
          <ac:chgData name="Dedrick, Danielle, OAD" userId="S::danielle.dedrick@acgov.org::1c5ccd8e-aaf8-4a1b-b696-2324a82a895a" providerId="AD" clId="Web-{EF0A2B3F-4E4E-6403-B8A6-40D2FC6A9CF4}" dt="2025-08-27T16:37:28.973" v="30" actId="1076"/>
          <ac:spMkLst>
            <pc:docMk/>
            <pc:sldMk cId="1970259484" sldId="270"/>
            <ac:spMk id="5" creationId="{DFEE4749-0BD6-A9FD-D1E8-69EE2CE234E8}"/>
          </ac:spMkLst>
        </pc:spChg>
        <pc:picChg chg="add mod">
          <ac:chgData name="Dedrick, Danielle, OAD" userId="S::danielle.dedrick@acgov.org::1c5ccd8e-aaf8-4a1b-b696-2324a82a895a" providerId="AD" clId="Web-{EF0A2B3F-4E4E-6403-B8A6-40D2FC6A9CF4}" dt="2025-08-27T16:37:54.552" v="33" actId="1076"/>
          <ac:picMkLst>
            <pc:docMk/>
            <pc:sldMk cId="1970259484" sldId="270"/>
            <ac:picMk id="7" creationId="{70D4FE27-D82D-E8B7-4F08-A0C2FCA7D656}"/>
          </ac:picMkLst>
        </pc:picChg>
      </pc:sldChg>
      <pc:sldChg chg="addSp delSp modSp">
        <pc:chgData name="Dedrick, Danielle, OAD" userId="S::danielle.dedrick@acgov.org::1c5ccd8e-aaf8-4a1b-b696-2324a82a895a" providerId="AD" clId="Web-{EF0A2B3F-4E4E-6403-B8A6-40D2FC6A9CF4}" dt="2025-08-27T17:17:26.177" v="72" actId="20577"/>
        <pc:sldMkLst>
          <pc:docMk/>
          <pc:sldMk cId="322820610" sldId="271"/>
        </pc:sldMkLst>
        <pc:spChg chg="mod">
          <ac:chgData name="Dedrick, Danielle, OAD" userId="S::danielle.dedrick@acgov.org::1c5ccd8e-aaf8-4a1b-b696-2324a82a895a" providerId="AD" clId="Web-{EF0A2B3F-4E4E-6403-B8A6-40D2FC6A9CF4}" dt="2025-08-27T17:17:26.177" v="72" actId="20577"/>
          <ac:spMkLst>
            <pc:docMk/>
            <pc:sldMk cId="322820610" sldId="271"/>
            <ac:spMk id="3" creationId="{47A37957-A5D8-42F4-D13B-CD6DB1B41DB6}"/>
          </ac:spMkLst>
        </pc:spChg>
        <pc:spChg chg="mod">
          <ac:chgData name="Dedrick, Danielle, OAD" userId="S::danielle.dedrick@acgov.org::1c5ccd8e-aaf8-4a1b-b696-2324a82a895a" providerId="AD" clId="Web-{EF0A2B3F-4E4E-6403-B8A6-40D2FC6A9CF4}" dt="2025-08-27T16:39:43.038" v="43" actId="1076"/>
          <ac:spMkLst>
            <pc:docMk/>
            <pc:sldMk cId="322820610" sldId="271"/>
            <ac:spMk id="6" creationId="{27887A50-AC72-61B8-E362-D12D22AF959F}"/>
          </ac:spMkLst>
        </pc:spChg>
        <pc:picChg chg="add mod">
          <ac:chgData name="Dedrick, Danielle, OAD" userId="S::danielle.dedrick@acgov.org::1c5ccd8e-aaf8-4a1b-b696-2324a82a895a" providerId="AD" clId="Web-{EF0A2B3F-4E4E-6403-B8A6-40D2FC6A9CF4}" dt="2025-08-27T16:40:01.835" v="46" actId="1076"/>
          <ac:picMkLst>
            <pc:docMk/>
            <pc:sldMk cId="322820610" sldId="271"/>
            <ac:picMk id="4" creationId="{F3E6657B-81E5-D7B4-4B1B-3DD80082FF5F}"/>
          </ac:picMkLst>
        </pc:picChg>
      </pc:sldChg>
      <pc:sldChg chg="addSp delSp modSp">
        <pc:chgData name="Dedrick, Danielle, OAD" userId="S::danielle.dedrick@acgov.org::1c5ccd8e-aaf8-4a1b-b696-2324a82a895a" providerId="AD" clId="Web-{EF0A2B3F-4E4E-6403-B8A6-40D2FC6A9CF4}" dt="2025-08-27T17:16:43.895" v="70" actId="14100"/>
        <pc:sldMkLst>
          <pc:docMk/>
          <pc:sldMk cId="3377672799" sldId="665"/>
        </pc:sldMkLst>
        <pc:spChg chg="mod">
          <ac:chgData name="Dedrick, Danielle, OAD" userId="S::danielle.dedrick@acgov.org::1c5ccd8e-aaf8-4a1b-b696-2324a82a895a" providerId="AD" clId="Web-{EF0A2B3F-4E4E-6403-B8A6-40D2FC6A9CF4}" dt="2025-08-27T17:15:34.519" v="56" actId="14100"/>
          <ac:spMkLst>
            <pc:docMk/>
            <pc:sldMk cId="3377672799" sldId="665"/>
            <ac:spMk id="2" creationId="{A658C2FD-4275-E95D-AC89-895DA76409A6}"/>
          </ac:spMkLst>
        </pc:spChg>
      </pc:sldChg>
      <pc:sldChg chg="addSp delSp modSp">
        <pc:chgData name="Dedrick, Danielle, OAD" userId="S::danielle.dedrick@acgov.org::1c5ccd8e-aaf8-4a1b-b696-2324a82a895a" providerId="AD" clId="Web-{EF0A2B3F-4E4E-6403-B8A6-40D2FC6A9CF4}" dt="2025-08-27T17:24:47.464" v="122" actId="20577"/>
        <pc:sldMkLst>
          <pc:docMk/>
          <pc:sldMk cId="982846726" sldId="2147470773"/>
        </pc:sldMkLst>
        <pc:spChg chg="mod">
          <ac:chgData name="Dedrick, Danielle, OAD" userId="S::danielle.dedrick@acgov.org::1c5ccd8e-aaf8-4a1b-b696-2324a82a895a" providerId="AD" clId="Web-{EF0A2B3F-4E4E-6403-B8A6-40D2FC6A9CF4}" dt="2025-08-27T17:24:47.464" v="122" actId="20577"/>
          <ac:spMkLst>
            <pc:docMk/>
            <pc:sldMk cId="982846726" sldId="2147470773"/>
            <ac:spMk id="4" creationId="{9DEBBFC9-C328-EBD8-145A-9891C0CD5995}"/>
          </ac:spMkLst>
        </pc:spChg>
        <pc:spChg chg="mod">
          <ac:chgData name="Dedrick, Danielle, OAD" userId="S::danielle.dedrick@acgov.org::1c5ccd8e-aaf8-4a1b-b696-2324a82a895a" providerId="AD" clId="Web-{EF0A2B3F-4E4E-6403-B8A6-40D2FC6A9CF4}" dt="2025-08-27T17:23:19.885" v="112" actId="1076"/>
          <ac:spMkLst>
            <pc:docMk/>
            <pc:sldMk cId="982846726" sldId="2147470773"/>
            <ac:spMk id="5" creationId="{4692CAEA-732C-2E68-DB2A-33FD9DAD26EB}"/>
          </ac:spMkLst>
        </pc:spChg>
      </pc:sldChg>
    </pc:docChg>
  </pc:docChgLst>
  <pc:docChgLst>
    <pc:chgData name="Kayman, Joshua, ACBH" userId="S::joshua.kayman@acgov.org::a7e461eb-c5b2-4240-93ec-05761240405a" providerId="AD" clId="Web-{3B7A5DD2-5A93-4EA2-4452-F30B14DC00D6}"/>
    <pc:docChg chg="addSld modSld">
      <pc:chgData name="Kayman, Joshua, ACBH" userId="S::joshua.kayman@acgov.org::a7e461eb-c5b2-4240-93ec-05761240405a" providerId="AD" clId="Web-{3B7A5DD2-5A93-4EA2-4452-F30B14DC00D6}" dt="2025-08-08T21:49:32.064" v="1025" actId="20577"/>
      <pc:docMkLst>
        <pc:docMk/>
      </pc:docMkLst>
      <pc:sldChg chg="modSp">
        <pc:chgData name="Kayman, Joshua, ACBH" userId="S::joshua.kayman@acgov.org::a7e461eb-c5b2-4240-93ec-05761240405a" providerId="AD" clId="Web-{3B7A5DD2-5A93-4EA2-4452-F30B14DC00D6}" dt="2025-08-08T21:47:13.546" v="929" actId="20577"/>
        <pc:sldMkLst>
          <pc:docMk/>
          <pc:sldMk cId="3728500857" sldId="2147470754"/>
        </pc:sldMkLst>
        <pc:spChg chg="mod">
          <ac:chgData name="Kayman, Joshua, ACBH" userId="S::joshua.kayman@acgov.org::a7e461eb-c5b2-4240-93ec-05761240405a" providerId="AD" clId="Web-{3B7A5DD2-5A93-4EA2-4452-F30B14DC00D6}" dt="2025-08-08T21:47:13.546" v="929" actId="20577"/>
          <ac:spMkLst>
            <pc:docMk/>
            <pc:sldMk cId="3728500857" sldId="2147470754"/>
            <ac:spMk id="4" creationId="{6B9D4BC0-0496-F385-E80E-C2A9487E93B8}"/>
          </ac:spMkLst>
        </pc:spChg>
        <pc:spChg chg="mod">
          <ac:chgData name="Kayman, Joshua, ACBH" userId="S::joshua.kayman@acgov.org::a7e461eb-c5b2-4240-93ec-05761240405a" providerId="AD" clId="Web-{3B7A5DD2-5A93-4EA2-4452-F30B14DC00D6}" dt="2025-08-08T18:59:11.761" v="36" actId="20577"/>
          <ac:spMkLst>
            <pc:docMk/>
            <pc:sldMk cId="3728500857" sldId="2147470754"/>
            <ac:spMk id="5" creationId="{D619E5C8-385D-6065-E135-3BE498F1971C}"/>
          </ac:spMkLst>
        </pc:spChg>
      </pc:sldChg>
      <pc:sldChg chg="modSp">
        <pc:chgData name="Kayman, Joshua, ACBH" userId="S::joshua.kayman@acgov.org::a7e461eb-c5b2-4240-93ec-05761240405a" providerId="AD" clId="Web-{3B7A5DD2-5A93-4EA2-4452-F30B14DC00D6}" dt="2025-08-08T18:45:17.484" v="5" actId="20577"/>
        <pc:sldMkLst>
          <pc:docMk/>
          <pc:sldMk cId="2753793091" sldId="2147470755"/>
        </pc:sldMkLst>
        <pc:spChg chg="mod">
          <ac:chgData name="Kayman, Joshua, ACBH" userId="S::joshua.kayman@acgov.org::a7e461eb-c5b2-4240-93ec-05761240405a" providerId="AD" clId="Web-{3B7A5DD2-5A93-4EA2-4452-F30B14DC00D6}" dt="2025-08-08T18:45:17.484" v="5" actId="20577"/>
          <ac:spMkLst>
            <pc:docMk/>
            <pc:sldMk cId="2753793091" sldId="2147470755"/>
            <ac:spMk id="6" creationId="{CB87E8DF-1323-356F-7B95-987D5E180813}"/>
          </ac:spMkLst>
        </pc:spChg>
      </pc:sldChg>
      <pc:sldChg chg="modSp">
        <pc:chgData name="Kayman, Joshua, ACBH" userId="S::joshua.kayman@acgov.org::a7e461eb-c5b2-4240-93ec-05761240405a" providerId="AD" clId="Web-{3B7A5DD2-5A93-4EA2-4452-F30B14DC00D6}" dt="2025-08-08T18:44:22.936" v="3" actId="20577"/>
        <pc:sldMkLst>
          <pc:docMk/>
          <pc:sldMk cId="568704605" sldId="2147470756"/>
        </pc:sldMkLst>
        <pc:spChg chg="mod">
          <ac:chgData name="Kayman, Joshua, ACBH" userId="S::joshua.kayman@acgov.org::a7e461eb-c5b2-4240-93ec-05761240405a" providerId="AD" clId="Web-{3B7A5DD2-5A93-4EA2-4452-F30B14DC00D6}" dt="2025-08-08T18:44:22.936" v="3" actId="20577"/>
          <ac:spMkLst>
            <pc:docMk/>
            <pc:sldMk cId="568704605" sldId="2147470756"/>
            <ac:spMk id="5" creationId="{D619E5C8-385D-6065-E135-3BE498F1971C}"/>
          </ac:spMkLst>
        </pc:spChg>
      </pc:sldChg>
      <pc:sldChg chg="addSp delSp modSp new">
        <pc:chgData name="Kayman, Joshua, ACBH" userId="S::joshua.kayman@acgov.org::a7e461eb-c5b2-4240-93ec-05761240405a" providerId="AD" clId="Web-{3B7A5DD2-5A93-4EA2-4452-F30B14DC00D6}" dt="2025-08-08T19:50:29.275" v="92" actId="20577"/>
        <pc:sldMkLst>
          <pc:docMk/>
          <pc:sldMk cId="2662874253" sldId="2147470761"/>
        </pc:sldMkLst>
        <pc:spChg chg="mod">
          <ac:chgData name="Kayman, Joshua, ACBH" userId="S::joshua.kayman@acgov.org::a7e461eb-c5b2-4240-93ec-05761240405a" providerId="AD" clId="Web-{3B7A5DD2-5A93-4EA2-4452-F30B14DC00D6}" dt="2025-08-08T19:49:02.337" v="57" actId="20577"/>
          <ac:spMkLst>
            <pc:docMk/>
            <pc:sldMk cId="2662874253" sldId="2147470761"/>
            <ac:spMk id="4" creationId="{CA993253-B353-F207-AC85-660E46FFDA7A}"/>
          </ac:spMkLst>
        </pc:spChg>
        <pc:spChg chg="mod">
          <ac:chgData name="Kayman, Joshua, ACBH" userId="S::joshua.kayman@acgov.org::a7e461eb-c5b2-4240-93ec-05761240405a" providerId="AD" clId="Web-{3B7A5DD2-5A93-4EA2-4452-F30B14DC00D6}" dt="2025-08-08T19:47:43.149" v="44" actId="14100"/>
          <ac:spMkLst>
            <pc:docMk/>
            <pc:sldMk cId="2662874253" sldId="2147470761"/>
            <ac:spMk id="5" creationId="{5473B14A-4674-B00C-C39D-D5DEEA10787C}"/>
          </ac:spMkLst>
        </pc:spChg>
        <pc:spChg chg="add mod">
          <ac:chgData name="Kayman, Joshua, ACBH" userId="S::joshua.kayman@acgov.org::a7e461eb-c5b2-4240-93ec-05761240405a" providerId="AD" clId="Web-{3B7A5DD2-5A93-4EA2-4452-F30B14DC00D6}" dt="2025-08-08T19:50:29.275" v="92" actId="20577"/>
          <ac:spMkLst>
            <pc:docMk/>
            <pc:sldMk cId="2662874253" sldId="2147470761"/>
            <ac:spMk id="6" creationId="{0387E87A-77DD-A185-B85A-2E899A848D7D}"/>
          </ac:spMkLst>
        </pc:spChg>
      </pc:sldChg>
      <pc:sldChg chg="delSp modSp new">
        <pc:chgData name="Kayman, Joshua, ACBH" userId="S::joshua.kayman@acgov.org::a7e461eb-c5b2-4240-93ec-05761240405a" providerId="AD" clId="Web-{3B7A5DD2-5A93-4EA2-4452-F30B14DC00D6}" dt="2025-08-08T20:02:37.989" v="550"/>
        <pc:sldMkLst>
          <pc:docMk/>
          <pc:sldMk cId="1564705754" sldId="2147470762"/>
        </pc:sldMkLst>
        <pc:spChg chg="mod">
          <ac:chgData name="Kayman, Joshua, ACBH" userId="S::joshua.kayman@acgov.org::a7e461eb-c5b2-4240-93ec-05761240405a" providerId="AD" clId="Web-{3B7A5DD2-5A93-4EA2-4452-F30B14DC00D6}" dt="2025-08-08T20:02:35.880" v="549" actId="20577"/>
          <ac:spMkLst>
            <pc:docMk/>
            <pc:sldMk cId="1564705754" sldId="2147470762"/>
            <ac:spMk id="4" creationId="{098B6825-CB1A-D890-0BF4-2E89CE35DFBD}"/>
          </ac:spMkLst>
        </pc:spChg>
      </pc:sldChg>
      <pc:sldChg chg="addSp delSp modSp new">
        <pc:chgData name="Kayman, Joshua, ACBH" userId="S::joshua.kayman@acgov.org::a7e461eb-c5b2-4240-93ec-05761240405a" providerId="AD" clId="Web-{3B7A5DD2-5A93-4EA2-4452-F30B14DC00D6}" dt="2025-08-08T21:49:32.064" v="1025" actId="20577"/>
        <pc:sldMkLst>
          <pc:docMk/>
          <pc:sldMk cId="223722800" sldId="2147470763"/>
        </pc:sldMkLst>
        <pc:spChg chg="mod">
          <ac:chgData name="Kayman, Joshua, ACBH" userId="S::joshua.kayman@acgov.org::a7e461eb-c5b2-4240-93ec-05761240405a" providerId="AD" clId="Web-{3B7A5DD2-5A93-4EA2-4452-F30B14DC00D6}" dt="2025-08-08T21:49:16.548" v="1020" actId="20577"/>
          <ac:spMkLst>
            <pc:docMk/>
            <pc:sldMk cId="223722800" sldId="2147470763"/>
            <ac:spMk id="3" creationId="{27410471-1046-7490-54E6-EF392AD74DAE}"/>
          </ac:spMkLst>
        </pc:spChg>
        <pc:spChg chg="mod">
          <ac:chgData name="Kayman, Joshua, ACBH" userId="S::joshua.kayman@acgov.org::a7e461eb-c5b2-4240-93ec-05761240405a" providerId="AD" clId="Web-{3B7A5DD2-5A93-4EA2-4452-F30B14DC00D6}" dt="2025-08-08T21:49:32.064" v="1025" actId="20577"/>
          <ac:spMkLst>
            <pc:docMk/>
            <pc:sldMk cId="223722800" sldId="2147470763"/>
            <ac:spMk id="4" creationId="{9C221A8C-5664-FB16-D302-BD0039A6BADB}"/>
          </ac:spMkLst>
        </pc:spChg>
        <pc:picChg chg="add mod ord">
          <ac:chgData name="Kayman, Joshua, ACBH" userId="S::joshua.kayman@acgov.org::a7e461eb-c5b2-4240-93ec-05761240405a" providerId="AD" clId="Web-{3B7A5DD2-5A93-4EA2-4452-F30B14DC00D6}" dt="2025-08-08T21:37:16.619" v="577" actId="14100"/>
          <ac:picMkLst>
            <pc:docMk/>
            <pc:sldMk cId="223722800" sldId="2147470763"/>
            <ac:picMk id="6" creationId="{7D0902F4-B351-8A81-1217-1652ABA89B4D}"/>
          </ac:picMkLst>
        </pc:picChg>
      </pc:sldChg>
    </pc:docChg>
  </pc:docChgLst>
  <pc:docChgLst>
    <pc:chgData name="Clanon, Kathleen, OAD" userId="S::kathleen.clanon@acgov.org::d3171270-fb7e-4112-9405-7c4cb25c6089" providerId="AD" clId="Web-{8AC073D3-7200-36BF-57AF-9E36825924C4}"/>
    <pc:docChg chg="modSld">
      <pc:chgData name="Clanon, Kathleen, OAD" userId="S::kathleen.clanon@acgov.org::d3171270-fb7e-4112-9405-7c4cb25c6089" providerId="AD" clId="Web-{8AC073D3-7200-36BF-57AF-9E36825924C4}" dt="2025-08-29T20:51:24.314" v="232" actId="20577"/>
      <pc:docMkLst>
        <pc:docMk/>
      </pc:docMkLst>
      <pc:sldChg chg="modSp">
        <pc:chgData name="Clanon, Kathleen, OAD" userId="S::kathleen.clanon@acgov.org::d3171270-fb7e-4112-9405-7c4cb25c6089" providerId="AD" clId="Web-{8AC073D3-7200-36BF-57AF-9E36825924C4}" dt="2025-08-29T20:46:57.766" v="194" actId="20577"/>
        <pc:sldMkLst>
          <pc:docMk/>
          <pc:sldMk cId="1970259484" sldId="270"/>
        </pc:sldMkLst>
        <pc:spChg chg="mod">
          <ac:chgData name="Clanon, Kathleen, OAD" userId="S::kathleen.clanon@acgov.org::d3171270-fb7e-4112-9405-7c4cb25c6089" providerId="AD" clId="Web-{8AC073D3-7200-36BF-57AF-9E36825924C4}" dt="2025-08-29T20:46:57.766" v="194" actId="20577"/>
          <ac:spMkLst>
            <pc:docMk/>
            <pc:sldMk cId="1970259484" sldId="270"/>
            <ac:spMk id="3" creationId="{47A37957-A5D8-42F4-D13B-CD6DB1B41DB6}"/>
          </ac:spMkLst>
        </pc:spChg>
      </pc:sldChg>
      <pc:sldChg chg="modSp">
        <pc:chgData name="Clanon, Kathleen, OAD" userId="S::kathleen.clanon@acgov.org::d3171270-fb7e-4112-9405-7c4cb25c6089" providerId="AD" clId="Web-{8AC073D3-7200-36BF-57AF-9E36825924C4}" dt="2025-08-29T20:47:36.641" v="213" actId="20577"/>
        <pc:sldMkLst>
          <pc:docMk/>
          <pc:sldMk cId="965047899" sldId="286"/>
        </pc:sldMkLst>
        <pc:spChg chg="mod">
          <ac:chgData name="Clanon, Kathleen, OAD" userId="S::kathleen.clanon@acgov.org::d3171270-fb7e-4112-9405-7c4cb25c6089" providerId="AD" clId="Web-{8AC073D3-7200-36BF-57AF-9E36825924C4}" dt="2025-08-29T20:47:36.641" v="213" actId="20577"/>
          <ac:spMkLst>
            <pc:docMk/>
            <pc:sldMk cId="965047899" sldId="286"/>
            <ac:spMk id="5" creationId="{1DE1F5D3-E185-5072-59C2-ADAB57866617}"/>
          </ac:spMkLst>
        </pc:spChg>
      </pc:sldChg>
      <pc:sldChg chg="modSp">
        <pc:chgData name="Clanon, Kathleen, OAD" userId="S::kathleen.clanon@acgov.org::d3171270-fb7e-4112-9405-7c4cb25c6089" providerId="AD" clId="Web-{8AC073D3-7200-36BF-57AF-9E36825924C4}" dt="2025-08-29T20:48:02.970" v="221" actId="20577"/>
        <pc:sldMkLst>
          <pc:docMk/>
          <pc:sldMk cId="1476738269" sldId="287"/>
        </pc:sldMkLst>
        <pc:spChg chg="mod">
          <ac:chgData name="Clanon, Kathleen, OAD" userId="S::kathleen.clanon@acgov.org::d3171270-fb7e-4112-9405-7c4cb25c6089" providerId="AD" clId="Web-{8AC073D3-7200-36BF-57AF-9E36825924C4}" dt="2025-08-29T20:48:02.970" v="221" actId="20577"/>
          <ac:spMkLst>
            <pc:docMk/>
            <pc:sldMk cId="1476738269" sldId="287"/>
            <ac:spMk id="5" creationId="{1DE1F5D3-E185-5072-59C2-ADAB57866617}"/>
          </ac:spMkLst>
        </pc:spChg>
      </pc:sldChg>
      <pc:sldChg chg="modSp">
        <pc:chgData name="Clanon, Kathleen, OAD" userId="S::kathleen.clanon@acgov.org::d3171270-fb7e-4112-9405-7c4cb25c6089" providerId="AD" clId="Web-{8AC073D3-7200-36BF-57AF-9E36825924C4}" dt="2025-08-29T20:46:37.374" v="188" actId="20577"/>
        <pc:sldMkLst>
          <pc:docMk/>
          <pc:sldMk cId="3377672799" sldId="665"/>
        </pc:sldMkLst>
        <pc:spChg chg="mod">
          <ac:chgData name="Clanon, Kathleen, OAD" userId="S::kathleen.clanon@acgov.org::d3171270-fb7e-4112-9405-7c4cb25c6089" providerId="AD" clId="Web-{8AC073D3-7200-36BF-57AF-9E36825924C4}" dt="2025-08-29T20:46:37.374" v="188" actId="20577"/>
          <ac:spMkLst>
            <pc:docMk/>
            <pc:sldMk cId="3377672799" sldId="665"/>
            <ac:spMk id="5" creationId="{FE8D692B-2B25-BBBC-5B97-23CFB539CECA}"/>
          </ac:spMkLst>
        </pc:spChg>
      </pc:sldChg>
      <pc:sldChg chg="modSp">
        <pc:chgData name="Clanon, Kathleen, OAD" userId="S::kathleen.clanon@acgov.org::d3171270-fb7e-4112-9405-7c4cb25c6089" providerId="AD" clId="Web-{8AC073D3-7200-36BF-57AF-9E36825924C4}" dt="2025-08-29T20:51:24.314" v="232" actId="20577"/>
        <pc:sldMkLst>
          <pc:docMk/>
          <pc:sldMk cId="982846726" sldId="2147470773"/>
        </pc:sldMkLst>
        <pc:spChg chg="mod">
          <ac:chgData name="Clanon, Kathleen, OAD" userId="S::kathleen.clanon@acgov.org::d3171270-fb7e-4112-9405-7c4cb25c6089" providerId="AD" clId="Web-{8AC073D3-7200-36BF-57AF-9E36825924C4}" dt="2025-08-29T20:51:24.314" v="232" actId="20577"/>
          <ac:spMkLst>
            <pc:docMk/>
            <pc:sldMk cId="982846726" sldId="2147470773"/>
            <ac:spMk id="4" creationId="{9DEBBFC9-C328-EBD8-145A-9891C0CD5995}"/>
          </ac:spMkLst>
        </pc:spChg>
        <pc:spChg chg="mod">
          <ac:chgData name="Clanon, Kathleen, OAD" userId="S::kathleen.clanon@acgov.org::d3171270-fb7e-4112-9405-7c4cb25c6089" providerId="AD" clId="Web-{8AC073D3-7200-36BF-57AF-9E36825924C4}" dt="2025-08-29T20:38:35.310" v="65" actId="20577"/>
          <ac:spMkLst>
            <pc:docMk/>
            <pc:sldMk cId="982846726" sldId="2147470773"/>
            <ac:spMk id="5" creationId="{4692CAEA-732C-2E68-DB2A-33FD9DAD26EB}"/>
          </ac:spMkLst>
        </pc:spChg>
        <pc:picChg chg="mod">
          <ac:chgData name="Clanon, Kathleen, OAD" userId="S::kathleen.clanon@acgov.org::d3171270-fb7e-4112-9405-7c4cb25c6089" providerId="AD" clId="Web-{8AC073D3-7200-36BF-57AF-9E36825924C4}" dt="2025-08-29T20:38:18.309" v="61" actId="14100"/>
          <ac:picMkLst>
            <pc:docMk/>
            <pc:sldMk cId="982846726" sldId="2147470773"/>
            <ac:picMk id="10" creationId="{AF166160-F708-CDDE-32E5-0E09BEB1BD4B}"/>
          </ac:picMkLst>
        </pc:picChg>
      </pc:sldChg>
      <pc:sldChg chg="modSp">
        <pc:chgData name="Clanon, Kathleen, OAD" userId="S::kathleen.clanon@acgov.org::d3171270-fb7e-4112-9405-7c4cb25c6089" providerId="AD" clId="Web-{8AC073D3-7200-36BF-57AF-9E36825924C4}" dt="2025-08-29T20:49:47.548" v="229" actId="20577"/>
        <pc:sldMkLst>
          <pc:docMk/>
          <pc:sldMk cId="1494890094" sldId="2147470774"/>
        </pc:sldMkLst>
        <pc:spChg chg="mod">
          <ac:chgData name="Clanon, Kathleen, OAD" userId="S::kathleen.clanon@acgov.org::d3171270-fb7e-4112-9405-7c4cb25c6089" providerId="AD" clId="Web-{8AC073D3-7200-36BF-57AF-9E36825924C4}" dt="2025-08-29T20:49:35.236" v="223" actId="20577"/>
          <ac:spMkLst>
            <pc:docMk/>
            <pc:sldMk cId="1494890094" sldId="2147470774"/>
            <ac:spMk id="4" creationId="{9203E921-DA1B-5E3F-AC9F-C9E697DB94AA}"/>
          </ac:spMkLst>
        </pc:spChg>
        <pc:spChg chg="mod">
          <ac:chgData name="Clanon, Kathleen, OAD" userId="S::kathleen.clanon@acgov.org::d3171270-fb7e-4112-9405-7c4cb25c6089" providerId="AD" clId="Web-{8AC073D3-7200-36BF-57AF-9E36825924C4}" dt="2025-08-29T20:49:47.548" v="229" actId="20577"/>
          <ac:spMkLst>
            <pc:docMk/>
            <pc:sldMk cId="1494890094" sldId="2147470774"/>
            <ac:spMk id="5" creationId="{0A18859E-9F19-F6A9-5658-A9AFA0F2E15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Distributors</c:v>
                </c:pt>
              </c:strCache>
            </c:strRef>
          </c:tx>
          <c:spPr>
            <a:solidFill>
              <a:schemeClr val="accent1"/>
            </a:solidFill>
            <a:ln>
              <a:no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Sheet1!$B$2:$B$18</c:f>
              <c:numCache>
                <c:formatCode>#,##0</c:formatCode>
                <c:ptCount val="17"/>
                <c:pt idx="0">
                  <c:v>3507672</c:v>
                </c:pt>
                <c:pt idx="1">
                  <c:v>2324212</c:v>
                </c:pt>
                <c:pt idx="2">
                  <c:v>1776372</c:v>
                </c:pt>
                <c:pt idx="3">
                  <c:v>1882303.16</c:v>
                </c:pt>
                <c:pt idx="4">
                  <c:v>1685419.1065131684</c:v>
                </c:pt>
                <c:pt idx="5">
                  <c:v>697719.2815589665</c:v>
                </c:pt>
                <c:pt idx="6">
                  <c:v>2239348.1797516369</c:v>
                </c:pt>
                <c:pt idx="7">
                  <c:v>2239348.1797516369</c:v>
                </c:pt>
                <c:pt idx="8">
                  <c:v>2239348.1797516369</c:v>
                </c:pt>
                <c:pt idx="9">
                  <c:v>1885029.1505067912</c:v>
                </c:pt>
                <c:pt idx="10">
                  <c:v>1885029.1505067912</c:v>
                </c:pt>
                <c:pt idx="11">
                  <c:v>1885029.1505067912</c:v>
                </c:pt>
                <c:pt idx="12">
                  <c:v>1885029.1505067912</c:v>
                </c:pt>
                <c:pt idx="13">
                  <c:v>1885029.1505067912</c:v>
                </c:pt>
                <c:pt idx="14">
                  <c:v>1885029.1505067912</c:v>
                </c:pt>
                <c:pt idx="15">
                  <c:v>1885029.1505067912</c:v>
                </c:pt>
                <c:pt idx="16">
                  <c:v>1885029.1505067912</c:v>
                </c:pt>
              </c:numCache>
            </c:numRef>
          </c:val>
          <c:extLst>
            <c:ext xmlns:c16="http://schemas.microsoft.com/office/drawing/2014/chart" uri="{C3380CC4-5D6E-409C-BE32-E72D297353CC}">
              <c16:uniqueId val="{00000000-968F-4B4B-A17B-AE3A2F724D05}"/>
            </c:ext>
          </c:extLst>
        </c:ser>
        <c:ser>
          <c:idx val="1"/>
          <c:order val="1"/>
          <c:tx>
            <c:strRef>
              <c:f>Sheet1!$C$1</c:f>
              <c:strCache>
                <c:ptCount val="1"/>
                <c:pt idx="0">
                  <c:v>Janssen</c:v>
                </c:pt>
              </c:strCache>
            </c:strRef>
          </c:tx>
          <c:spPr>
            <a:solidFill>
              <a:srgbClr val="AAE571"/>
            </a:solidFill>
            <a:ln>
              <a:no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Sheet1!$C$2:$C$18</c:f>
              <c:numCache>
                <c:formatCode>#,##0</c:formatCode>
                <c:ptCount val="17"/>
                <c:pt idx="0">
                  <c:v>2123094</c:v>
                </c:pt>
                <c:pt idx="1">
                  <c:v>1118179</c:v>
                </c:pt>
                <c:pt idx="2">
                  <c:v>1652357</c:v>
                </c:pt>
                <c:pt idx="3">
                  <c:v>1828279.01</c:v>
                </c:pt>
                <c:pt idx="4">
                  <c:v>320474.93271855253</c:v>
                </c:pt>
                <c:pt idx="5">
                  <c:v>233304.99381429522</c:v>
                </c:pt>
                <c:pt idx="6">
                  <c:v>233304.98984888074</c:v>
                </c:pt>
                <c:pt idx="7">
                  <c:v>319721.67631569842</c:v>
                </c:pt>
                <c:pt idx="8">
                  <c:v>319721.67848236824</c:v>
                </c:pt>
                <c:pt idx="9">
                  <c:v>319721.67848236824</c:v>
                </c:pt>
              </c:numCache>
            </c:numRef>
          </c:val>
          <c:extLst>
            <c:ext xmlns:c16="http://schemas.microsoft.com/office/drawing/2014/chart" uri="{C3380CC4-5D6E-409C-BE32-E72D297353CC}">
              <c16:uniqueId val="{00000000-4382-4582-8FB5-62AF326B9145}"/>
            </c:ext>
          </c:extLst>
        </c:ser>
        <c:ser>
          <c:idx val="2"/>
          <c:order val="2"/>
          <c:tx>
            <c:strRef>
              <c:f>Sheet1!$D$1</c:f>
              <c:strCache>
                <c:ptCount val="1"/>
                <c:pt idx="0">
                  <c:v>Mallinckrodt</c:v>
                </c:pt>
              </c:strCache>
            </c:strRef>
          </c:tx>
          <c:spPr>
            <a:solidFill>
              <a:srgbClr val="FF7474"/>
            </a:solidFill>
            <a:ln>
              <a:no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Sheet1!$D$2:$D$18</c:f>
              <c:numCache>
                <c:formatCode>#,##0</c:formatCode>
                <c:ptCount val="17"/>
                <c:pt idx="0">
                  <c:v>225315</c:v>
                </c:pt>
                <c:pt idx="1">
                  <c:v>259315</c:v>
                </c:pt>
              </c:numCache>
            </c:numRef>
          </c:val>
          <c:extLst>
            <c:ext xmlns:c16="http://schemas.microsoft.com/office/drawing/2014/chart" uri="{C3380CC4-5D6E-409C-BE32-E72D297353CC}">
              <c16:uniqueId val="{00000001-4382-4582-8FB5-62AF326B9145}"/>
            </c:ext>
          </c:extLst>
        </c:ser>
        <c:ser>
          <c:idx val="3"/>
          <c:order val="3"/>
          <c:tx>
            <c:strRef>
              <c:f>Sheet1!$E$1</c:f>
              <c:strCache>
                <c:ptCount val="1"/>
                <c:pt idx="0">
                  <c:v>Walmart</c:v>
                </c:pt>
              </c:strCache>
            </c:strRef>
          </c:tx>
          <c:spPr>
            <a:solidFill>
              <a:srgbClr val="C189F7"/>
            </a:solidFill>
            <a:ln>
              <a:no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Sheet1!$E$2:$E$18</c:f>
              <c:numCache>
                <c:formatCode>General</c:formatCode>
                <c:ptCount val="17"/>
                <c:pt idx="2" formatCode="#,##0">
                  <c:v>5287985</c:v>
                </c:pt>
                <c:pt idx="3" formatCode="#,##0">
                  <c:v>68525.363053846144</c:v>
                </c:pt>
                <c:pt idx="4" formatCode="#,##0">
                  <c:v>68525.363053846144</c:v>
                </c:pt>
                <c:pt idx="5" formatCode="#,##0">
                  <c:v>68525.363053846144</c:v>
                </c:pt>
                <c:pt idx="6" formatCode="#,##0">
                  <c:v>68525.363053846144</c:v>
                </c:pt>
              </c:numCache>
            </c:numRef>
          </c:val>
          <c:extLst>
            <c:ext xmlns:c16="http://schemas.microsoft.com/office/drawing/2014/chart" uri="{C3380CC4-5D6E-409C-BE32-E72D297353CC}">
              <c16:uniqueId val="{00000002-4382-4582-8FB5-62AF326B9145}"/>
            </c:ext>
          </c:extLst>
        </c:ser>
        <c:ser>
          <c:idx val="4"/>
          <c:order val="4"/>
          <c:tx>
            <c:strRef>
              <c:f>Sheet1!$F$1</c:f>
              <c:strCache>
                <c:ptCount val="1"/>
                <c:pt idx="0">
                  <c:v>Walgreens</c:v>
                </c:pt>
              </c:strCache>
            </c:strRef>
          </c:tx>
          <c:spPr>
            <a:solidFill>
              <a:srgbClr val="7D3FAE"/>
            </a:solidFill>
            <a:ln>
              <a:no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Sheet1!$F$2:$F$18</c:f>
              <c:numCache>
                <c:formatCode>General</c:formatCode>
                <c:ptCount val="17"/>
                <c:pt idx="2" formatCode="#,##0">
                  <c:v>1398515</c:v>
                </c:pt>
                <c:pt idx="3" formatCode="#,##0">
                  <c:v>556070</c:v>
                </c:pt>
                <c:pt idx="4" formatCode="#,##0">
                  <c:v>536121.90334175958</c:v>
                </c:pt>
                <c:pt idx="5" formatCode="#,##0">
                  <c:v>536121.90334175958</c:v>
                </c:pt>
                <c:pt idx="6" formatCode="#,##0">
                  <c:v>536121.90663949784</c:v>
                </c:pt>
                <c:pt idx="7" formatCode="#,##0">
                  <c:v>536121.90663949784</c:v>
                </c:pt>
                <c:pt idx="8" formatCode="#,##0">
                  <c:v>812223.6942412504</c:v>
                </c:pt>
                <c:pt idx="9" formatCode="#,##0">
                  <c:v>812223.6942412504</c:v>
                </c:pt>
                <c:pt idx="10" formatCode="#,##0">
                  <c:v>812223.6942412504</c:v>
                </c:pt>
                <c:pt idx="11" formatCode="#,##0">
                  <c:v>812223.6942412504</c:v>
                </c:pt>
                <c:pt idx="12" formatCode="#,##0">
                  <c:v>812223.6942412504</c:v>
                </c:pt>
                <c:pt idx="13" formatCode="#,##0">
                  <c:v>812223.6942412504</c:v>
                </c:pt>
                <c:pt idx="14" formatCode="#,##0">
                  <c:v>812223.6942412504</c:v>
                </c:pt>
                <c:pt idx="15" formatCode="#,##0">
                  <c:v>812223.6942412504</c:v>
                </c:pt>
              </c:numCache>
            </c:numRef>
          </c:val>
          <c:extLst>
            <c:ext xmlns:c16="http://schemas.microsoft.com/office/drawing/2014/chart" uri="{C3380CC4-5D6E-409C-BE32-E72D297353CC}">
              <c16:uniqueId val="{00000003-4382-4582-8FB5-62AF326B9145}"/>
            </c:ext>
          </c:extLst>
        </c:ser>
        <c:ser>
          <c:idx val="5"/>
          <c:order val="5"/>
          <c:tx>
            <c:strRef>
              <c:f>Sheet1!$G$1</c:f>
              <c:strCache>
                <c:ptCount val="1"/>
                <c:pt idx="0">
                  <c:v>CVS</c:v>
                </c:pt>
              </c:strCache>
            </c:strRef>
          </c:tx>
          <c:spPr>
            <a:solidFill>
              <a:srgbClr val="909EE6"/>
            </a:solidFill>
            <a:ln>
              <a:no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Sheet1!$G$2:$G$18</c:f>
              <c:numCache>
                <c:formatCode>General</c:formatCode>
                <c:ptCount val="17"/>
                <c:pt idx="2" formatCode="#,##0">
                  <c:v>1280970</c:v>
                </c:pt>
                <c:pt idx="3" formatCode="#,##0">
                  <c:v>1084581.3698669786</c:v>
                </c:pt>
                <c:pt idx="4" formatCode="#,##0">
                  <c:v>1084581.3698669786</c:v>
                </c:pt>
                <c:pt idx="5" formatCode="#,##0">
                  <c:v>1084581.3698669786</c:v>
                </c:pt>
                <c:pt idx="6" formatCode="#,##0">
                  <c:v>1087485.5790933357</c:v>
                </c:pt>
                <c:pt idx="7" formatCode="#,##0">
                  <c:v>1033299.5101541802</c:v>
                </c:pt>
                <c:pt idx="8" formatCode="#,##0">
                  <c:v>979113.43906585069</c:v>
                </c:pt>
                <c:pt idx="9" formatCode="#,##0">
                  <c:v>978253.48078516545</c:v>
                </c:pt>
                <c:pt idx="10" formatCode="#,##0">
                  <c:v>978253.48089828005</c:v>
                </c:pt>
              </c:numCache>
            </c:numRef>
          </c:val>
          <c:extLst>
            <c:ext xmlns:c16="http://schemas.microsoft.com/office/drawing/2014/chart" uri="{C3380CC4-5D6E-409C-BE32-E72D297353CC}">
              <c16:uniqueId val="{00000004-4382-4582-8FB5-62AF326B9145}"/>
            </c:ext>
          </c:extLst>
        </c:ser>
        <c:ser>
          <c:idx val="6"/>
          <c:order val="6"/>
          <c:tx>
            <c:strRef>
              <c:f>Sheet1!$H$1</c:f>
              <c:strCache>
                <c:ptCount val="1"/>
                <c:pt idx="0">
                  <c:v>Allergan</c:v>
                </c:pt>
              </c:strCache>
            </c:strRef>
          </c:tx>
          <c:spPr>
            <a:solidFill>
              <a:srgbClr val="C00000"/>
            </a:solidFill>
            <a:ln>
              <a:no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Sheet1!$H$2:$H$18</c:f>
              <c:numCache>
                <c:formatCode>General</c:formatCode>
                <c:ptCount val="17"/>
                <c:pt idx="2" formatCode="#,##0">
                  <c:v>1245229</c:v>
                </c:pt>
                <c:pt idx="3" formatCode="#,##0">
                  <c:v>590387.28008255037</c:v>
                </c:pt>
                <c:pt idx="4" formatCode="#,##0">
                  <c:v>590387.28008255013</c:v>
                </c:pt>
                <c:pt idx="5" formatCode="#,##0">
                  <c:v>590387.28010631877</c:v>
                </c:pt>
                <c:pt idx="6" formatCode="#,##0">
                  <c:v>590387.28010631877</c:v>
                </c:pt>
                <c:pt idx="7" formatCode="#,##0">
                  <c:v>590387.28010631865</c:v>
                </c:pt>
              </c:numCache>
            </c:numRef>
          </c:val>
          <c:extLst>
            <c:ext xmlns:c16="http://schemas.microsoft.com/office/drawing/2014/chart" uri="{C3380CC4-5D6E-409C-BE32-E72D297353CC}">
              <c16:uniqueId val="{00000005-4382-4582-8FB5-62AF326B9145}"/>
            </c:ext>
          </c:extLst>
        </c:ser>
        <c:ser>
          <c:idx val="7"/>
          <c:order val="7"/>
          <c:tx>
            <c:strRef>
              <c:f>Sheet1!$I$1</c:f>
              <c:strCache>
                <c:ptCount val="1"/>
                <c:pt idx="0">
                  <c:v>Teva</c:v>
                </c:pt>
              </c:strCache>
            </c:strRef>
          </c:tx>
          <c:spPr>
            <a:solidFill>
              <a:srgbClr val="FF66CC"/>
            </a:solidFill>
            <a:ln>
              <a:solidFill>
                <a:srgbClr val="FF66CC"/>
              </a:solid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Sheet1!$I$2:$I$18</c:f>
              <c:numCache>
                <c:formatCode>General</c:formatCode>
                <c:ptCount val="17"/>
                <c:pt idx="2" formatCode="#,##0">
                  <c:v>1132539</c:v>
                </c:pt>
                <c:pt idx="3" formatCode="#,##0">
                  <c:v>537660.05803553015</c:v>
                </c:pt>
                <c:pt idx="4" formatCode="#,##0">
                  <c:v>529639.05127543467</c:v>
                </c:pt>
                <c:pt idx="5" formatCode="#,##0">
                  <c:v>529639.05127543467</c:v>
                </c:pt>
                <c:pt idx="6" formatCode="#,##0">
                  <c:v>529639.05127396504</c:v>
                </c:pt>
                <c:pt idx="7" formatCode="#,##0">
                  <c:v>529639.05124947126</c:v>
                </c:pt>
                <c:pt idx="8" formatCode="#,##0">
                  <c:v>529639.05124947126</c:v>
                </c:pt>
                <c:pt idx="9" formatCode="#,##0">
                  <c:v>529639.05124947126</c:v>
                </c:pt>
                <c:pt idx="10" formatCode="#,##0">
                  <c:v>529639.05124947126</c:v>
                </c:pt>
                <c:pt idx="11" formatCode="#,##0">
                  <c:v>529639.05124947126</c:v>
                </c:pt>
                <c:pt idx="12" formatCode="#,##0">
                  <c:v>529639.05124947126</c:v>
                </c:pt>
                <c:pt idx="13" formatCode="#,##0">
                  <c:v>529639.05124947126</c:v>
                </c:pt>
              </c:numCache>
            </c:numRef>
          </c:val>
          <c:extLst>
            <c:ext xmlns:c16="http://schemas.microsoft.com/office/drawing/2014/chart" uri="{C3380CC4-5D6E-409C-BE32-E72D297353CC}">
              <c16:uniqueId val="{00000006-4382-4582-8FB5-62AF326B9145}"/>
            </c:ext>
          </c:extLst>
        </c:ser>
        <c:ser>
          <c:idx val="8"/>
          <c:order val="8"/>
          <c:tx>
            <c:strRef>
              <c:f>Sheet1!$J$1</c:f>
              <c:strCache>
                <c:ptCount val="1"/>
                <c:pt idx="0">
                  <c:v>Kroger</c:v>
                </c:pt>
              </c:strCache>
            </c:strRef>
          </c:tx>
          <c:spPr>
            <a:solidFill>
              <a:schemeClr val="accent3">
                <a:lumMod val="60000"/>
              </a:schemeClr>
            </a:solidFill>
            <a:ln>
              <a:noFill/>
            </a:ln>
            <a:effectLst/>
          </c:spPr>
          <c:invertIfNegative val="0"/>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Sheet1!$J$2:$J$18</c:f>
              <c:numCache>
                <c:formatCode>General</c:formatCode>
                <c:ptCount val="17"/>
                <c:pt idx="3" formatCode="#,##0">
                  <c:v>463345</c:v>
                </c:pt>
                <c:pt idx="4" formatCode="#,##0">
                  <c:v>205247.06175288229</c:v>
                </c:pt>
                <c:pt idx="5" formatCode="#,##0">
                  <c:v>205247.06175288229</c:v>
                </c:pt>
                <c:pt idx="6" formatCode="#,##0">
                  <c:v>205247.06175288229</c:v>
                </c:pt>
                <c:pt idx="7" formatCode="#,##0">
                  <c:v>219750.79451153072</c:v>
                </c:pt>
                <c:pt idx="8" formatCode="#,##0">
                  <c:v>219750.79451153072</c:v>
                </c:pt>
                <c:pt idx="9" formatCode="#,##0">
                  <c:v>219750.79451153072</c:v>
                </c:pt>
                <c:pt idx="10" formatCode="#,##0">
                  <c:v>219750.79451153072</c:v>
                </c:pt>
                <c:pt idx="11" formatCode="#,##0">
                  <c:v>219750.79451153072</c:v>
                </c:pt>
                <c:pt idx="12" formatCode="#,##0">
                  <c:v>219750.79453251779</c:v>
                </c:pt>
              </c:numCache>
            </c:numRef>
          </c:val>
          <c:extLst>
            <c:ext xmlns:c16="http://schemas.microsoft.com/office/drawing/2014/chart" uri="{C3380CC4-5D6E-409C-BE32-E72D297353CC}">
              <c16:uniqueId val="{00000000-6495-4E5D-B313-53CD355630F2}"/>
            </c:ext>
          </c:extLst>
        </c:ser>
        <c:dLbls>
          <c:showLegendKey val="0"/>
          <c:showVal val="0"/>
          <c:showCatName val="0"/>
          <c:showSerName val="0"/>
          <c:showPercent val="0"/>
          <c:showBubbleSize val="0"/>
        </c:dLbls>
        <c:gapWidth val="150"/>
        <c:overlap val="100"/>
        <c:axId val="164822944"/>
        <c:axId val="1534209488"/>
      </c:barChart>
      <c:lineChart>
        <c:grouping val="standard"/>
        <c:varyColors val="0"/>
        <c:ser>
          <c:idx val="9"/>
          <c:order val="9"/>
          <c:tx>
            <c:strRef>
              <c:f>Sheet1!$K$1</c:f>
              <c:strCache>
                <c:ptCount val="1"/>
                <c:pt idx="0">
                  <c:v>Planned Expenditures</c:v>
                </c:pt>
              </c:strCache>
            </c:strRef>
          </c:tx>
          <c:spPr>
            <a:ln w="57150" cap="rnd">
              <a:solidFill>
                <a:schemeClr val="tx1"/>
              </a:solidFill>
              <a:round/>
            </a:ln>
            <a:effectLst/>
          </c:spPr>
          <c:marker>
            <c:symbol val="none"/>
          </c:marker>
          <c:cat>
            <c:strRef>
              <c:f>Sheet1!$A$2:$A$18</c:f>
              <c:strCache>
                <c:ptCount val="17"/>
                <c:pt idx="0">
                  <c:v>FY 23</c:v>
                </c:pt>
                <c:pt idx="1">
                  <c:v>FY 24</c:v>
                </c:pt>
                <c:pt idx="2">
                  <c:v>FY 25</c:v>
                </c:pt>
                <c:pt idx="3">
                  <c:v>FY 26</c:v>
                </c:pt>
                <c:pt idx="4">
                  <c:v>FY 27</c:v>
                </c:pt>
                <c:pt idx="5">
                  <c:v>FY 28</c:v>
                </c:pt>
                <c:pt idx="6">
                  <c:v>FY 29</c:v>
                </c:pt>
                <c:pt idx="7">
                  <c:v>FY 30</c:v>
                </c:pt>
                <c:pt idx="8">
                  <c:v>FY 31</c:v>
                </c:pt>
                <c:pt idx="9">
                  <c:v>FY 32</c:v>
                </c:pt>
                <c:pt idx="10">
                  <c:v>FY 33</c:v>
                </c:pt>
                <c:pt idx="11">
                  <c:v>FY 34</c:v>
                </c:pt>
                <c:pt idx="12">
                  <c:v>FY 35</c:v>
                </c:pt>
                <c:pt idx="13">
                  <c:v>FY 36</c:v>
                </c:pt>
                <c:pt idx="14">
                  <c:v>FY 37</c:v>
                </c:pt>
                <c:pt idx="15">
                  <c:v>FY 38</c:v>
                </c:pt>
                <c:pt idx="16">
                  <c:v>FY 39</c:v>
                </c:pt>
              </c:strCache>
            </c:strRef>
          </c:cat>
          <c:val>
            <c:numRef>
              <c:f>Sheet1!$K$2:$K$18</c:f>
              <c:numCache>
                <c:formatCode>#,##0</c:formatCode>
                <c:ptCount val="17"/>
                <c:pt idx="0">
                  <c:v>347060</c:v>
                </c:pt>
                <c:pt idx="1">
                  <c:v>290469</c:v>
                </c:pt>
                <c:pt idx="2">
                  <c:v>9117378</c:v>
                </c:pt>
                <c:pt idx="3">
                  <c:v>11205458</c:v>
                </c:pt>
                <c:pt idx="4">
                  <c:v>8943585</c:v>
                </c:pt>
                <c:pt idx="5">
                  <c:v>9369122</c:v>
                </c:pt>
                <c:pt idx="6">
                  <c:v>8599804</c:v>
                </c:pt>
                <c:pt idx="7">
                  <c:v>6985356</c:v>
                </c:pt>
                <c:pt idx="8">
                  <c:v>6164064</c:v>
                </c:pt>
                <c:pt idx="9">
                  <c:v>531992</c:v>
                </c:pt>
                <c:pt idx="10">
                  <c:v>484034</c:v>
                </c:pt>
                <c:pt idx="11">
                  <c:v>484034</c:v>
                </c:pt>
                <c:pt idx="12">
                  <c:v>484034</c:v>
                </c:pt>
                <c:pt idx="13">
                  <c:v>484034</c:v>
                </c:pt>
                <c:pt idx="14">
                  <c:v>404588</c:v>
                </c:pt>
                <c:pt idx="15">
                  <c:v>404588</c:v>
                </c:pt>
                <c:pt idx="16">
                  <c:v>282754</c:v>
                </c:pt>
              </c:numCache>
            </c:numRef>
          </c:val>
          <c:smooth val="0"/>
          <c:extLst>
            <c:ext xmlns:c16="http://schemas.microsoft.com/office/drawing/2014/chart" uri="{C3380CC4-5D6E-409C-BE32-E72D297353CC}">
              <c16:uniqueId val="{00000000-F0BD-4921-963D-DCABEFE3712F}"/>
            </c:ext>
          </c:extLst>
        </c:ser>
        <c:dLbls>
          <c:showLegendKey val="0"/>
          <c:showVal val="0"/>
          <c:showCatName val="0"/>
          <c:showSerName val="0"/>
          <c:showPercent val="0"/>
          <c:showBubbleSize val="0"/>
        </c:dLbls>
        <c:marker val="1"/>
        <c:smooth val="0"/>
        <c:axId val="164822944"/>
        <c:axId val="1534209488"/>
      </c:lineChart>
      <c:catAx>
        <c:axId val="16482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4209488"/>
        <c:crosses val="autoZero"/>
        <c:auto val="1"/>
        <c:lblAlgn val="ctr"/>
        <c:lblOffset val="100"/>
        <c:noMultiLvlLbl val="0"/>
      </c:catAx>
      <c:valAx>
        <c:axId val="15342094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822944"/>
        <c:crosses val="autoZero"/>
        <c:crossBetween val="between"/>
      </c:valAx>
      <c:spPr>
        <a:noFill/>
        <a:ln>
          <a:solidFill>
            <a:schemeClr val="tx1"/>
          </a:solidFill>
        </a:ln>
        <a:effectLst/>
      </c:spPr>
    </c:plotArea>
    <c:legend>
      <c:legendPos val="r"/>
      <c:overlay val="0"/>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75CC4-07B6-4278-B161-F35465F6FC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66358F-A284-4631-908C-5A4B16DCB178}">
      <dgm:prSet phldrT="[Text]" custT="1"/>
      <dgm:spPr>
        <a:solidFill>
          <a:srgbClr val="0070C0"/>
        </a:solidFill>
      </dgm:spPr>
      <dgm:t>
        <a:bodyPr/>
        <a:lstStyle/>
        <a:p>
          <a:r>
            <a:rPr lang="en-US" sz="4000" b="1">
              <a:ln/>
              <a:latin typeface="Aptos" panose="020B0004020202020204" pitchFamily="34" charset="0"/>
            </a:rPr>
            <a:t>Target Population</a:t>
          </a:r>
        </a:p>
      </dgm:t>
    </dgm:pt>
    <dgm:pt modelId="{5A76F7D5-7E1C-4714-AB53-5E5D5B76A25A}" type="parTrans" cxnId="{3F9F68B9-E05F-410C-8D32-D39B49895F03}">
      <dgm:prSet/>
      <dgm:spPr/>
      <dgm:t>
        <a:bodyPr/>
        <a:lstStyle/>
        <a:p>
          <a:endParaRPr lang="en-US">
            <a:ln>
              <a:solidFill>
                <a:schemeClr val="accent2">
                  <a:lumMod val="75000"/>
                </a:schemeClr>
              </a:solidFill>
            </a:ln>
          </a:endParaRPr>
        </a:p>
      </dgm:t>
    </dgm:pt>
    <dgm:pt modelId="{92D217DB-0DD0-4F2A-ADCF-5C497E1C902B}" type="sibTrans" cxnId="{3F9F68B9-E05F-410C-8D32-D39B49895F03}">
      <dgm:prSet/>
      <dgm:spPr/>
      <dgm:t>
        <a:bodyPr/>
        <a:lstStyle/>
        <a:p>
          <a:endParaRPr lang="en-US">
            <a:ln>
              <a:solidFill>
                <a:schemeClr val="accent2">
                  <a:lumMod val="75000"/>
                </a:schemeClr>
              </a:solidFill>
            </a:ln>
          </a:endParaRPr>
        </a:p>
      </dgm:t>
    </dgm:pt>
    <dgm:pt modelId="{1E7A2DF2-17A3-4683-94AB-310F013003B0}">
      <dgm:prSet phldrT="[Text]" custT="1"/>
      <dgm:spPr/>
      <dgm:t>
        <a:bodyPr/>
        <a:lstStyle/>
        <a:p>
          <a:pPr algn="l">
            <a:buClr>
              <a:srgbClr val="7030A0"/>
            </a:buClr>
            <a:buFont typeface="Wingdings" panose="05000000000000000000" pitchFamily="2" charset="2"/>
            <a:buChar char="Ø"/>
          </a:pPr>
          <a:r>
            <a:rPr lang="en-US" sz="2800">
              <a:ln/>
              <a:latin typeface="Aptos" panose="020B0004020202020204" pitchFamily="34" charset="0"/>
            </a:rPr>
            <a:t>Homeless</a:t>
          </a:r>
        </a:p>
      </dgm:t>
    </dgm:pt>
    <dgm:pt modelId="{66574DEC-6FF0-4A9C-9FAD-6449E76EECFC}" type="parTrans" cxnId="{E49B3CC0-05A4-432E-9BF2-7C470C22C3BE}">
      <dgm:prSet/>
      <dgm:spPr/>
      <dgm:t>
        <a:bodyPr/>
        <a:lstStyle/>
        <a:p>
          <a:endParaRPr lang="en-US">
            <a:ln>
              <a:solidFill>
                <a:schemeClr val="accent2">
                  <a:lumMod val="75000"/>
                </a:schemeClr>
              </a:solidFill>
            </a:ln>
          </a:endParaRPr>
        </a:p>
      </dgm:t>
    </dgm:pt>
    <dgm:pt modelId="{1A7D1D61-B0F3-450D-869F-1E00F53F77EF}" type="sibTrans" cxnId="{E49B3CC0-05A4-432E-9BF2-7C470C22C3BE}">
      <dgm:prSet/>
      <dgm:spPr/>
      <dgm:t>
        <a:bodyPr/>
        <a:lstStyle/>
        <a:p>
          <a:endParaRPr lang="en-US">
            <a:ln>
              <a:solidFill>
                <a:schemeClr val="accent2">
                  <a:lumMod val="75000"/>
                </a:schemeClr>
              </a:solidFill>
            </a:ln>
          </a:endParaRPr>
        </a:p>
      </dgm:t>
    </dgm:pt>
    <dgm:pt modelId="{A990EA26-92B4-4546-B41B-8A68A9FBEA3C}">
      <dgm:prSet phldrT="[Text]" custT="1"/>
      <dgm:spPr/>
      <dgm:t>
        <a:bodyPr/>
        <a:lstStyle/>
        <a:p>
          <a:pPr algn="l">
            <a:buClr>
              <a:srgbClr val="7030A0"/>
            </a:buClr>
            <a:buFont typeface="Wingdings" panose="05000000000000000000" pitchFamily="2" charset="2"/>
            <a:buChar char="Ø"/>
          </a:pPr>
          <a:r>
            <a:rPr lang="en-US" sz="2800">
              <a:ln/>
              <a:latin typeface="Aptos" panose="020B0004020202020204" pitchFamily="34" charset="0"/>
            </a:rPr>
            <a:t>Chronic Substance-Dependent</a:t>
          </a:r>
        </a:p>
      </dgm:t>
    </dgm:pt>
    <dgm:pt modelId="{75C6FD13-D306-4E1F-84C5-67D60DEAC7D3}" type="parTrans" cxnId="{D6351A69-9583-4254-85C0-104C9A7CFF0C}">
      <dgm:prSet/>
      <dgm:spPr/>
      <dgm:t>
        <a:bodyPr/>
        <a:lstStyle/>
        <a:p>
          <a:endParaRPr lang="en-US">
            <a:ln>
              <a:solidFill>
                <a:schemeClr val="accent2">
                  <a:lumMod val="75000"/>
                </a:schemeClr>
              </a:solidFill>
            </a:ln>
          </a:endParaRPr>
        </a:p>
      </dgm:t>
    </dgm:pt>
    <dgm:pt modelId="{235A0645-C01E-425D-BB11-C51489076C10}" type="sibTrans" cxnId="{D6351A69-9583-4254-85C0-104C9A7CFF0C}">
      <dgm:prSet/>
      <dgm:spPr/>
      <dgm:t>
        <a:bodyPr/>
        <a:lstStyle/>
        <a:p>
          <a:endParaRPr lang="en-US">
            <a:ln>
              <a:solidFill>
                <a:schemeClr val="accent2">
                  <a:lumMod val="75000"/>
                </a:schemeClr>
              </a:solidFill>
            </a:ln>
          </a:endParaRPr>
        </a:p>
      </dgm:t>
    </dgm:pt>
    <dgm:pt modelId="{F9AEC18E-066B-42C7-8BAD-52AE2419F87A}">
      <dgm:prSet phldrT="[Text]" custT="1"/>
      <dgm:spPr/>
      <dgm:t>
        <a:bodyPr/>
        <a:lstStyle/>
        <a:p>
          <a:pPr algn="l">
            <a:buClr>
              <a:srgbClr val="7030A0"/>
            </a:buClr>
            <a:buFont typeface="Wingdings" panose="05000000000000000000" pitchFamily="2" charset="2"/>
            <a:buChar char="Ø"/>
          </a:pPr>
          <a:r>
            <a:rPr lang="en-US" sz="2800">
              <a:ln/>
              <a:latin typeface="Aptos" panose="020B0004020202020204" pitchFamily="34" charset="0"/>
            </a:rPr>
            <a:t>People of color</a:t>
          </a:r>
        </a:p>
      </dgm:t>
    </dgm:pt>
    <dgm:pt modelId="{DDE68F1E-8725-4FBD-9744-08A19CB7EDCD}" type="parTrans" cxnId="{EA003651-9938-43B9-8E65-CB0022A37811}">
      <dgm:prSet/>
      <dgm:spPr/>
      <dgm:t>
        <a:bodyPr/>
        <a:lstStyle/>
        <a:p>
          <a:endParaRPr lang="en-US">
            <a:ln>
              <a:solidFill>
                <a:schemeClr val="accent2">
                  <a:lumMod val="75000"/>
                </a:schemeClr>
              </a:solidFill>
            </a:ln>
          </a:endParaRPr>
        </a:p>
      </dgm:t>
    </dgm:pt>
    <dgm:pt modelId="{F24E05DA-FD08-4BAC-B283-2888AD6EE89D}" type="sibTrans" cxnId="{EA003651-9938-43B9-8E65-CB0022A37811}">
      <dgm:prSet/>
      <dgm:spPr/>
      <dgm:t>
        <a:bodyPr/>
        <a:lstStyle/>
        <a:p>
          <a:endParaRPr lang="en-US">
            <a:ln>
              <a:solidFill>
                <a:schemeClr val="accent2">
                  <a:lumMod val="75000"/>
                </a:schemeClr>
              </a:solidFill>
            </a:ln>
          </a:endParaRPr>
        </a:p>
      </dgm:t>
    </dgm:pt>
    <dgm:pt modelId="{4CF304E1-A154-414B-ADC0-C79107DEEEF8}">
      <dgm:prSet phldrT="[Text]" custT="1"/>
      <dgm:spPr/>
      <dgm:t>
        <a:bodyPr/>
        <a:lstStyle/>
        <a:p>
          <a:pPr algn="l">
            <a:buClr>
              <a:srgbClr val="7030A0"/>
            </a:buClr>
            <a:buFont typeface="Wingdings" panose="05000000000000000000" pitchFamily="2" charset="2"/>
            <a:buChar char="Ø"/>
          </a:pPr>
          <a:r>
            <a:rPr lang="en-US" sz="2800">
              <a:ln/>
              <a:latin typeface="Aptos" panose="020B0004020202020204" pitchFamily="34" charset="0"/>
            </a:rPr>
            <a:t>Incarcerated, and</a:t>
          </a:r>
        </a:p>
      </dgm:t>
    </dgm:pt>
    <dgm:pt modelId="{EE58EEC0-FA6F-4C54-B6A0-CCDB3474DE89}" type="parTrans" cxnId="{38C254A8-54BB-45E0-B54F-1F7D03D025E5}">
      <dgm:prSet/>
      <dgm:spPr/>
      <dgm:t>
        <a:bodyPr/>
        <a:lstStyle/>
        <a:p>
          <a:endParaRPr lang="en-US"/>
        </a:p>
      </dgm:t>
    </dgm:pt>
    <dgm:pt modelId="{5C569230-4A01-4DAD-B5D7-DC67DC96CAAD}" type="sibTrans" cxnId="{38C254A8-54BB-45E0-B54F-1F7D03D025E5}">
      <dgm:prSet/>
      <dgm:spPr/>
      <dgm:t>
        <a:bodyPr/>
        <a:lstStyle/>
        <a:p>
          <a:endParaRPr lang="en-US"/>
        </a:p>
      </dgm:t>
    </dgm:pt>
    <dgm:pt modelId="{DA908594-0F28-42A4-8AC2-07A780E2E0CC}" type="pres">
      <dgm:prSet presAssocID="{8B675CC4-07B6-4278-B161-F35465F6FC4D}" presName="linear" presStyleCnt="0">
        <dgm:presLayoutVars>
          <dgm:animLvl val="lvl"/>
          <dgm:resizeHandles val="exact"/>
        </dgm:presLayoutVars>
      </dgm:prSet>
      <dgm:spPr/>
    </dgm:pt>
    <dgm:pt modelId="{AF68EB94-3BD1-44B1-932D-109B573CCC00}" type="pres">
      <dgm:prSet presAssocID="{6666358F-A284-4631-908C-5A4B16DCB178}" presName="parentText" presStyleLbl="node1" presStyleIdx="0" presStyleCnt="1" custScaleY="68885" custLinFactNeighborX="-225" custLinFactNeighborY="-13136">
        <dgm:presLayoutVars>
          <dgm:chMax val="0"/>
          <dgm:bulletEnabled val="1"/>
        </dgm:presLayoutVars>
      </dgm:prSet>
      <dgm:spPr/>
    </dgm:pt>
    <dgm:pt modelId="{69ECD09A-1695-47DB-B306-71605D87DD3D}" type="pres">
      <dgm:prSet presAssocID="{6666358F-A284-4631-908C-5A4B16DCB178}" presName="childText" presStyleLbl="revTx" presStyleIdx="0" presStyleCnt="1" custScaleY="166674">
        <dgm:presLayoutVars>
          <dgm:bulletEnabled val="1"/>
        </dgm:presLayoutVars>
      </dgm:prSet>
      <dgm:spPr/>
    </dgm:pt>
  </dgm:ptLst>
  <dgm:cxnLst>
    <dgm:cxn modelId="{891E5804-B63C-433B-9C2E-2AA40EB00707}" type="presOf" srcId="{1E7A2DF2-17A3-4683-94AB-310F013003B0}" destId="{69ECD09A-1695-47DB-B306-71605D87DD3D}" srcOrd="0" destOrd="0" presId="urn:microsoft.com/office/officeart/2005/8/layout/vList2"/>
    <dgm:cxn modelId="{AC035B0C-DD85-4152-B9C0-FD53DF3628A1}" type="presOf" srcId="{A990EA26-92B4-4546-B41B-8A68A9FBEA3C}" destId="{69ECD09A-1695-47DB-B306-71605D87DD3D}" srcOrd="0" destOrd="1" presId="urn:microsoft.com/office/officeart/2005/8/layout/vList2"/>
    <dgm:cxn modelId="{D6351A69-9583-4254-85C0-104C9A7CFF0C}" srcId="{6666358F-A284-4631-908C-5A4B16DCB178}" destId="{A990EA26-92B4-4546-B41B-8A68A9FBEA3C}" srcOrd="1" destOrd="0" parTransId="{75C6FD13-D306-4E1F-84C5-67D60DEAC7D3}" sibTransId="{235A0645-C01E-425D-BB11-C51489076C10}"/>
    <dgm:cxn modelId="{11787B6D-4FD4-4B66-9C1E-E59008BE2682}" type="presOf" srcId="{F9AEC18E-066B-42C7-8BAD-52AE2419F87A}" destId="{69ECD09A-1695-47DB-B306-71605D87DD3D}" srcOrd="0" destOrd="3" presId="urn:microsoft.com/office/officeart/2005/8/layout/vList2"/>
    <dgm:cxn modelId="{EA003651-9938-43B9-8E65-CB0022A37811}" srcId="{6666358F-A284-4631-908C-5A4B16DCB178}" destId="{F9AEC18E-066B-42C7-8BAD-52AE2419F87A}" srcOrd="3" destOrd="0" parTransId="{DDE68F1E-8725-4FBD-9744-08A19CB7EDCD}" sibTransId="{F24E05DA-FD08-4BAC-B283-2888AD6EE89D}"/>
    <dgm:cxn modelId="{B48C677E-A801-42A6-8A48-EDAA2A98D671}" type="presOf" srcId="{6666358F-A284-4631-908C-5A4B16DCB178}" destId="{AF68EB94-3BD1-44B1-932D-109B573CCC00}" srcOrd="0" destOrd="0" presId="urn:microsoft.com/office/officeart/2005/8/layout/vList2"/>
    <dgm:cxn modelId="{EDC8959F-2C3D-4CF9-A16E-0E21CF053DB1}" type="presOf" srcId="{4CF304E1-A154-414B-ADC0-C79107DEEEF8}" destId="{69ECD09A-1695-47DB-B306-71605D87DD3D}" srcOrd="0" destOrd="2" presId="urn:microsoft.com/office/officeart/2005/8/layout/vList2"/>
    <dgm:cxn modelId="{38C254A8-54BB-45E0-B54F-1F7D03D025E5}" srcId="{6666358F-A284-4631-908C-5A4B16DCB178}" destId="{4CF304E1-A154-414B-ADC0-C79107DEEEF8}" srcOrd="2" destOrd="0" parTransId="{EE58EEC0-FA6F-4C54-B6A0-CCDB3474DE89}" sibTransId="{5C569230-4A01-4DAD-B5D7-DC67DC96CAAD}"/>
    <dgm:cxn modelId="{6F6ED8AE-E39C-4C2A-A9CC-2BF0E6779E85}" type="presOf" srcId="{8B675CC4-07B6-4278-B161-F35465F6FC4D}" destId="{DA908594-0F28-42A4-8AC2-07A780E2E0CC}" srcOrd="0" destOrd="0" presId="urn:microsoft.com/office/officeart/2005/8/layout/vList2"/>
    <dgm:cxn modelId="{3F9F68B9-E05F-410C-8D32-D39B49895F03}" srcId="{8B675CC4-07B6-4278-B161-F35465F6FC4D}" destId="{6666358F-A284-4631-908C-5A4B16DCB178}" srcOrd="0" destOrd="0" parTransId="{5A76F7D5-7E1C-4714-AB53-5E5D5B76A25A}" sibTransId="{92D217DB-0DD0-4F2A-ADCF-5C497E1C902B}"/>
    <dgm:cxn modelId="{E49B3CC0-05A4-432E-9BF2-7C470C22C3BE}" srcId="{6666358F-A284-4631-908C-5A4B16DCB178}" destId="{1E7A2DF2-17A3-4683-94AB-310F013003B0}" srcOrd="0" destOrd="0" parTransId="{66574DEC-6FF0-4A9C-9FAD-6449E76EECFC}" sibTransId="{1A7D1D61-B0F3-450D-869F-1E00F53F77EF}"/>
    <dgm:cxn modelId="{002B7BC9-9802-4392-9886-13BBEAF39E37}" type="presParOf" srcId="{DA908594-0F28-42A4-8AC2-07A780E2E0CC}" destId="{AF68EB94-3BD1-44B1-932D-109B573CCC00}" srcOrd="0" destOrd="0" presId="urn:microsoft.com/office/officeart/2005/8/layout/vList2"/>
    <dgm:cxn modelId="{1E751DC1-B962-4C45-86F6-9679F8E6FD64}" type="presParOf" srcId="{DA908594-0F28-42A4-8AC2-07A780E2E0CC}" destId="{69ECD09A-1695-47DB-B306-71605D87DD3D}" srcOrd="1"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4E9A7-AD01-4FD1-AFDB-A0161E64532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C45E22-7C7D-4F79-B3CE-3582AF35CE2B}">
      <dgm:prSet/>
      <dgm:spPr>
        <a:xfrm>
          <a:off x="0" y="56555"/>
          <a:ext cx="6629400" cy="1006931"/>
        </a:xfrm>
        <a:solidFill>
          <a:srgbClr val="FFBB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a:solidFill>
                <a:sysClr val="window" lastClr="FFFFFF"/>
              </a:solidFill>
              <a:latin typeface="Calibri" panose="020F0502020204030204"/>
              <a:ea typeface="+mn-ea"/>
              <a:cs typeface="+mn-cs"/>
            </a:rPr>
            <a:t>Increase number of residential treatment beds and recovery residences –  </a:t>
          </a:r>
          <a:r>
            <a:rPr lang="en-US" b="1">
              <a:solidFill>
                <a:schemeClr val="tx1"/>
              </a:solidFill>
              <a:latin typeface="Calibri" panose="020F0502020204030204"/>
              <a:ea typeface="+mn-ea"/>
              <a:cs typeface="+mn-cs"/>
            </a:rPr>
            <a:t>Completed</a:t>
          </a:r>
        </a:p>
      </dgm:t>
    </dgm:pt>
    <dgm:pt modelId="{8D0C6B98-87B2-43D3-B6B3-8E49AE9853F5}" type="parTrans" cxnId="{ACF6048F-8D5F-404F-84A9-3D77D12C1E9D}">
      <dgm:prSet/>
      <dgm:spPr/>
      <dgm:t>
        <a:bodyPr/>
        <a:lstStyle/>
        <a:p>
          <a:endParaRPr lang="en-US"/>
        </a:p>
      </dgm:t>
    </dgm:pt>
    <dgm:pt modelId="{AE42E777-F8FA-4AD4-A802-96929425FD25}" type="sibTrans" cxnId="{ACF6048F-8D5F-404F-84A9-3D77D12C1E9D}">
      <dgm:prSet/>
      <dgm:spPr/>
      <dgm:t>
        <a:bodyPr/>
        <a:lstStyle/>
        <a:p>
          <a:endParaRPr lang="en-US"/>
        </a:p>
      </dgm:t>
    </dgm:pt>
    <dgm:pt modelId="{E2956FC9-6D52-49F9-98E2-C5E057F484F6}">
      <dgm:prSet/>
      <dgm:spPr>
        <a:xfrm>
          <a:off x="0" y="1728653"/>
          <a:ext cx="6629400" cy="1006931"/>
        </a:xfrm>
        <a:solidFill>
          <a:srgbClr val="666666">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a:solidFill>
                <a:sysClr val="window" lastClr="FFFFFF"/>
              </a:solidFill>
              <a:latin typeface="Calibri" panose="020F0502020204030204"/>
              <a:ea typeface="+mn-ea"/>
              <a:cs typeface="+mn-cs"/>
            </a:rPr>
            <a:t>Create a substance use outreach team to actively engage people into treatment – </a:t>
          </a:r>
          <a:r>
            <a:rPr lang="en-US" b="1">
              <a:solidFill>
                <a:schemeClr val="tx1"/>
              </a:solidFill>
              <a:latin typeface="Calibri" panose="020F0502020204030204"/>
              <a:ea typeface="+mn-ea"/>
              <a:cs typeface="+mn-cs"/>
            </a:rPr>
            <a:t>In process </a:t>
          </a:r>
        </a:p>
      </dgm:t>
    </dgm:pt>
    <dgm:pt modelId="{222A5A0C-DDEC-454E-B803-59138BA4ACB3}" type="parTrans" cxnId="{C530A28B-7378-4004-A42E-E0F46C1E5965}">
      <dgm:prSet/>
      <dgm:spPr/>
      <dgm:t>
        <a:bodyPr/>
        <a:lstStyle/>
        <a:p>
          <a:endParaRPr lang="en-US"/>
        </a:p>
      </dgm:t>
    </dgm:pt>
    <dgm:pt modelId="{35C01017-0EA2-4FEB-8161-0564EE7EA9E4}" type="sibTrans" cxnId="{C530A28B-7378-4004-A42E-E0F46C1E5965}">
      <dgm:prSet/>
      <dgm:spPr/>
      <dgm:t>
        <a:bodyPr/>
        <a:lstStyle/>
        <a:p>
          <a:endParaRPr lang="en-US"/>
        </a:p>
      </dgm:t>
    </dgm:pt>
    <dgm:pt modelId="{56EE25EC-A51A-4DEE-88B2-FBA6C4F901D2}">
      <dgm:prSet/>
      <dgm:spPr>
        <a:xfrm>
          <a:off x="0" y="2787425"/>
          <a:ext cx="6629400" cy="1006931"/>
        </a:xfrm>
        <a:solidFill>
          <a:srgbClr val="3D6A8E">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a:solidFill>
                <a:sysClr val="window" lastClr="FFFFFF"/>
              </a:solidFill>
              <a:latin typeface="Calibri" panose="020F0502020204030204"/>
              <a:ea typeface="+mn-ea"/>
              <a:cs typeface="+mn-cs"/>
            </a:rPr>
            <a:t>Medical Detox Facility Beds – </a:t>
          </a:r>
          <a:r>
            <a:rPr lang="en-US" b="1">
              <a:solidFill>
                <a:srgbClr val="0C0844"/>
              </a:solidFill>
              <a:latin typeface="Calibri" panose="020F0502020204030204"/>
              <a:ea typeface="+mn-ea"/>
              <a:cs typeface="+mn-cs"/>
            </a:rPr>
            <a:t>Will be part of Alameda Health System Hospital based services</a:t>
          </a:r>
        </a:p>
      </dgm:t>
    </dgm:pt>
    <dgm:pt modelId="{B2B8DA1B-8607-4911-8BC6-D5CCFDBFF243}" type="parTrans" cxnId="{0E237BD2-E33C-416F-8490-92F4964B904F}">
      <dgm:prSet/>
      <dgm:spPr/>
      <dgm:t>
        <a:bodyPr/>
        <a:lstStyle/>
        <a:p>
          <a:endParaRPr lang="en-US"/>
        </a:p>
      </dgm:t>
    </dgm:pt>
    <dgm:pt modelId="{7D9FA787-7D72-48C7-92EA-CC29A90DCDE7}" type="sibTrans" cxnId="{0E237BD2-E33C-416F-8490-92F4964B904F}">
      <dgm:prSet/>
      <dgm:spPr/>
      <dgm:t>
        <a:bodyPr/>
        <a:lstStyle/>
        <a:p>
          <a:endParaRPr lang="en-US"/>
        </a:p>
      </dgm:t>
    </dgm:pt>
    <dgm:pt modelId="{4FB2466F-546D-4156-8DE2-488D58DFA5E5}">
      <dgm:prSet/>
      <dgm:spPr>
        <a:xfrm>
          <a:off x="0" y="3846196"/>
          <a:ext cx="6629400" cy="1006931"/>
        </a:xfrm>
        <a:solidFill>
          <a:srgbClr val="D92116">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Increase access to medication for Opioid Use Disorder– </a:t>
          </a:r>
          <a:r>
            <a:rPr lang="en-US" b="1">
              <a:solidFill>
                <a:schemeClr val="tx1"/>
              </a:solidFill>
              <a:latin typeface="Calibri" panose="020F0502020204030204"/>
              <a:ea typeface="+mn-ea"/>
              <a:cs typeface="+mn-cs"/>
            </a:rPr>
            <a:t>Completed</a:t>
          </a:r>
        </a:p>
      </dgm:t>
    </dgm:pt>
    <dgm:pt modelId="{E7CBE8CF-2334-48E1-B636-93A82FA46B99}" type="parTrans" cxnId="{B869FBD6-0EDF-4E27-A251-06CACC168DF9}">
      <dgm:prSet/>
      <dgm:spPr/>
      <dgm:t>
        <a:bodyPr/>
        <a:lstStyle/>
        <a:p>
          <a:endParaRPr lang="en-US"/>
        </a:p>
      </dgm:t>
    </dgm:pt>
    <dgm:pt modelId="{FFA9AA29-43E1-4E8C-8005-560512646F8D}" type="sibTrans" cxnId="{B869FBD6-0EDF-4E27-A251-06CACC168DF9}">
      <dgm:prSet/>
      <dgm:spPr/>
      <dgm:t>
        <a:bodyPr/>
        <a:lstStyle/>
        <a:p>
          <a:endParaRPr lang="en-US"/>
        </a:p>
      </dgm:t>
    </dgm:pt>
    <dgm:pt modelId="{AFF0EDA5-57E3-4E19-AD90-9695CF0683C0}" type="pres">
      <dgm:prSet presAssocID="{8574E9A7-AD01-4FD1-AFDB-A0161E645320}" presName="linear" presStyleCnt="0">
        <dgm:presLayoutVars>
          <dgm:animLvl val="lvl"/>
          <dgm:resizeHandles val="exact"/>
        </dgm:presLayoutVars>
      </dgm:prSet>
      <dgm:spPr/>
    </dgm:pt>
    <dgm:pt modelId="{1F58062E-9FA2-4150-A11D-D8AF4AF86416}" type="pres">
      <dgm:prSet presAssocID="{7FC45E22-7C7D-4F79-B3CE-3582AF35CE2B}" presName="parentText" presStyleLbl="node1" presStyleIdx="0" presStyleCnt="4" custLinFactNeighborX="4598" custLinFactNeighborY="-5012">
        <dgm:presLayoutVars>
          <dgm:chMax val="0"/>
          <dgm:bulletEnabled val="1"/>
        </dgm:presLayoutVars>
      </dgm:prSet>
      <dgm:spPr>
        <a:prstGeom prst="roundRect">
          <a:avLst/>
        </a:prstGeom>
      </dgm:spPr>
    </dgm:pt>
    <dgm:pt modelId="{D06A0DB4-87A0-4C78-B5AA-3BFED40A6417}" type="pres">
      <dgm:prSet presAssocID="{AE42E777-F8FA-4AD4-A802-96929425FD25}" presName="spacer" presStyleCnt="0"/>
      <dgm:spPr/>
    </dgm:pt>
    <dgm:pt modelId="{410F7B01-04DC-49EC-8CF0-A1DAA199FDBF}" type="pres">
      <dgm:prSet presAssocID="{E2956FC9-6D52-49F9-98E2-C5E057F484F6}" presName="parentText" presStyleLbl="node1" presStyleIdx="1" presStyleCnt="4">
        <dgm:presLayoutVars>
          <dgm:chMax val="0"/>
          <dgm:bulletEnabled val="1"/>
        </dgm:presLayoutVars>
      </dgm:prSet>
      <dgm:spPr>
        <a:prstGeom prst="roundRect">
          <a:avLst/>
        </a:prstGeom>
      </dgm:spPr>
    </dgm:pt>
    <dgm:pt modelId="{9A9E620B-0A02-4353-85BC-02D9054AF13C}" type="pres">
      <dgm:prSet presAssocID="{35C01017-0EA2-4FEB-8161-0564EE7EA9E4}" presName="spacer" presStyleCnt="0"/>
      <dgm:spPr/>
    </dgm:pt>
    <dgm:pt modelId="{83A5F08D-48B4-43C9-AD61-E1B7B0FC8410}" type="pres">
      <dgm:prSet presAssocID="{56EE25EC-A51A-4DEE-88B2-FBA6C4F901D2}" presName="parentText" presStyleLbl="node1" presStyleIdx="2" presStyleCnt="4">
        <dgm:presLayoutVars>
          <dgm:chMax val="0"/>
          <dgm:bulletEnabled val="1"/>
        </dgm:presLayoutVars>
      </dgm:prSet>
      <dgm:spPr>
        <a:prstGeom prst="roundRect">
          <a:avLst/>
        </a:prstGeom>
      </dgm:spPr>
    </dgm:pt>
    <dgm:pt modelId="{D082299E-0992-4818-8F84-D9FB1E5E4A53}" type="pres">
      <dgm:prSet presAssocID="{7D9FA787-7D72-48C7-92EA-CC29A90DCDE7}" presName="spacer" presStyleCnt="0"/>
      <dgm:spPr/>
    </dgm:pt>
    <dgm:pt modelId="{AAEAC9C1-4BED-4B5F-857A-552F2B0C339C}" type="pres">
      <dgm:prSet presAssocID="{4FB2466F-546D-4156-8DE2-488D58DFA5E5}" presName="parentText" presStyleLbl="node1" presStyleIdx="3" presStyleCnt="4">
        <dgm:presLayoutVars>
          <dgm:chMax val="0"/>
          <dgm:bulletEnabled val="1"/>
        </dgm:presLayoutVars>
      </dgm:prSet>
      <dgm:spPr>
        <a:prstGeom prst="roundRect">
          <a:avLst/>
        </a:prstGeom>
      </dgm:spPr>
    </dgm:pt>
  </dgm:ptLst>
  <dgm:cxnLst>
    <dgm:cxn modelId="{1B739511-E93C-4F7A-89F3-4E4AAC702242}" type="presOf" srcId="{E2956FC9-6D52-49F9-98E2-C5E057F484F6}" destId="{410F7B01-04DC-49EC-8CF0-A1DAA199FDBF}" srcOrd="0" destOrd="0" presId="urn:microsoft.com/office/officeart/2005/8/layout/vList2"/>
    <dgm:cxn modelId="{24259119-CBBC-4C80-94DB-B842B1F7082C}" type="presOf" srcId="{8574E9A7-AD01-4FD1-AFDB-A0161E645320}" destId="{AFF0EDA5-57E3-4E19-AD90-9695CF0683C0}" srcOrd="0" destOrd="0" presId="urn:microsoft.com/office/officeart/2005/8/layout/vList2"/>
    <dgm:cxn modelId="{8FFF7832-2682-4F30-BB22-6579B100F9B4}" type="presOf" srcId="{56EE25EC-A51A-4DEE-88B2-FBA6C4F901D2}" destId="{83A5F08D-48B4-43C9-AD61-E1B7B0FC8410}" srcOrd="0" destOrd="0" presId="urn:microsoft.com/office/officeart/2005/8/layout/vList2"/>
    <dgm:cxn modelId="{7E632D81-7A86-4D3B-B4F7-0C17B8DB79DC}" type="presOf" srcId="{7FC45E22-7C7D-4F79-B3CE-3582AF35CE2B}" destId="{1F58062E-9FA2-4150-A11D-D8AF4AF86416}" srcOrd="0" destOrd="0" presId="urn:microsoft.com/office/officeart/2005/8/layout/vList2"/>
    <dgm:cxn modelId="{C530A28B-7378-4004-A42E-E0F46C1E5965}" srcId="{8574E9A7-AD01-4FD1-AFDB-A0161E645320}" destId="{E2956FC9-6D52-49F9-98E2-C5E057F484F6}" srcOrd="1" destOrd="0" parTransId="{222A5A0C-DDEC-454E-B803-59138BA4ACB3}" sibTransId="{35C01017-0EA2-4FEB-8161-0564EE7EA9E4}"/>
    <dgm:cxn modelId="{ACF6048F-8D5F-404F-84A9-3D77D12C1E9D}" srcId="{8574E9A7-AD01-4FD1-AFDB-A0161E645320}" destId="{7FC45E22-7C7D-4F79-B3CE-3582AF35CE2B}" srcOrd="0" destOrd="0" parTransId="{8D0C6B98-87B2-43D3-B6B3-8E49AE9853F5}" sibTransId="{AE42E777-F8FA-4AD4-A802-96929425FD25}"/>
    <dgm:cxn modelId="{0E237BD2-E33C-416F-8490-92F4964B904F}" srcId="{8574E9A7-AD01-4FD1-AFDB-A0161E645320}" destId="{56EE25EC-A51A-4DEE-88B2-FBA6C4F901D2}" srcOrd="2" destOrd="0" parTransId="{B2B8DA1B-8607-4911-8BC6-D5CCFDBFF243}" sibTransId="{7D9FA787-7D72-48C7-92EA-CC29A90DCDE7}"/>
    <dgm:cxn modelId="{B869FBD6-0EDF-4E27-A251-06CACC168DF9}" srcId="{8574E9A7-AD01-4FD1-AFDB-A0161E645320}" destId="{4FB2466F-546D-4156-8DE2-488D58DFA5E5}" srcOrd="3" destOrd="0" parTransId="{E7CBE8CF-2334-48E1-B636-93A82FA46B99}" sibTransId="{FFA9AA29-43E1-4E8C-8005-560512646F8D}"/>
    <dgm:cxn modelId="{FA9DBFEF-CBE0-4B1B-B968-FC10EC126881}" type="presOf" srcId="{4FB2466F-546D-4156-8DE2-488D58DFA5E5}" destId="{AAEAC9C1-4BED-4B5F-857A-552F2B0C339C}" srcOrd="0" destOrd="0" presId="urn:microsoft.com/office/officeart/2005/8/layout/vList2"/>
    <dgm:cxn modelId="{4F4BCA94-7A6E-4315-85A2-1D3F14836C25}" type="presParOf" srcId="{AFF0EDA5-57E3-4E19-AD90-9695CF0683C0}" destId="{1F58062E-9FA2-4150-A11D-D8AF4AF86416}" srcOrd="0" destOrd="0" presId="urn:microsoft.com/office/officeart/2005/8/layout/vList2"/>
    <dgm:cxn modelId="{BDD3A0B8-B77B-485A-ACAE-3A072461F82D}" type="presParOf" srcId="{AFF0EDA5-57E3-4E19-AD90-9695CF0683C0}" destId="{D06A0DB4-87A0-4C78-B5AA-3BFED40A6417}" srcOrd="1" destOrd="0" presId="urn:microsoft.com/office/officeart/2005/8/layout/vList2"/>
    <dgm:cxn modelId="{91B067FF-598F-4809-A714-05B264B09023}" type="presParOf" srcId="{AFF0EDA5-57E3-4E19-AD90-9695CF0683C0}" destId="{410F7B01-04DC-49EC-8CF0-A1DAA199FDBF}" srcOrd="2" destOrd="0" presId="urn:microsoft.com/office/officeart/2005/8/layout/vList2"/>
    <dgm:cxn modelId="{33F395EA-1702-41BA-A992-CFD74E8B8F14}" type="presParOf" srcId="{AFF0EDA5-57E3-4E19-AD90-9695CF0683C0}" destId="{9A9E620B-0A02-4353-85BC-02D9054AF13C}" srcOrd="3" destOrd="0" presId="urn:microsoft.com/office/officeart/2005/8/layout/vList2"/>
    <dgm:cxn modelId="{827CBD38-0714-4921-801D-326D7712A538}" type="presParOf" srcId="{AFF0EDA5-57E3-4E19-AD90-9695CF0683C0}" destId="{83A5F08D-48B4-43C9-AD61-E1B7B0FC8410}" srcOrd="4" destOrd="0" presId="urn:microsoft.com/office/officeart/2005/8/layout/vList2"/>
    <dgm:cxn modelId="{A83AD837-957D-4634-8975-F8B452DDFC68}" type="presParOf" srcId="{AFF0EDA5-57E3-4E19-AD90-9695CF0683C0}" destId="{D082299E-0992-4818-8F84-D9FB1E5E4A53}" srcOrd="5" destOrd="0" presId="urn:microsoft.com/office/officeart/2005/8/layout/vList2"/>
    <dgm:cxn modelId="{73982A0C-F147-4A98-9F20-8477502E84E4}" type="presParOf" srcId="{AFF0EDA5-57E3-4E19-AD90-9695CF0683C0}" destId="{AAEAC9C1-4BED-4B5F-857A-552F2B0C339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563784-113D-42CA-BED3-28992BE7F875}"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BC983847-8F95-48E3-9AAB-14B0EE44FEB5}" type="pres">
      <dgm:prSet presAssocID="{64563784-113D-42CA-BED3-28992BE7F875}" presName="Name0" presStyleCnt="0">
        <dgm:presLayoutVars>
          <dgm:dir/>
          <dgm:resizeHandles val="exact"/>
        </dgm:presLayoutVars>
      </dgm:prSet>
      <dgm:spPr/>
    </dgm:pt>
  </dgm:ptLst>
  <dgm:cxnLst>
    <dgm:cxn modelId="{76DB2E5A-20BE-46F7-AFC7-D6A97F543EDC}" type="presOf" srcId="{64563784-113D-42CA-BED3-28992BE7F875}" destId="{BC983847-8F95-48E3-9AAB-14B0EE44FEB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F9A860D-93B2-48AB-BAE0-84CAF8F5ACFD}"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96C71509-13C9-424C-AFE2-75C3C4C5BF8F}">
      <dgm:prSet phldrT="[Text]" phldr="0" custT="1"/>
      <dgm:spPr/>
      <dgm:t>
        <a:bodyPr/>
        <a:lstStyle/>
        <a:p>
          <a:r>
            <a:rPr lang="en-US" sz="1100" b="1"/>
            <a:t>Planning, Location/Districts</a:t>
          </a:r>
        </a:p>
      </dgm:t>
    </dgm:pt>
    <dgm:pt modelId="{1B76E3CC-1C48-4B3E-9F84-24BF0B9A540F}" type="parTrans" cxnId="{160B5EB1-0136-47F2-8E41-917F9AA64B53}">
      <dgm:prSet/>
      <dgm:spPr/>
      <dgm:t>
        <a:bodyPr/>
        <a:lstStyle/>
        <a:p>
          <a:endParaRPr lang="en-US" b="1"/>
        </a:p>
      </dgm:t>
    </dgm:pt>
    <dgm:pt modelId="{A82A1CCE-E036-4771-B08B-D3DB60461DEE}" type="sibTrans" cxnId="{160B5EB1-0136-47F2-8E41-917F9AA64B53}">
      <dgm:prSet/>
      <dgm:spPr/>
      <dgm:t>
        <a:bodyPr/>
        <a:lstStyle/>
        <a:p>
          <a:endParaRPr lang="en-US" b="1"/>
        </a:p>
      </dgm:t>
    </dgm:pt>
    <dgm:pt modelId="{F0394FCD-715C-438D-9E6B-138D75F7B9C8}">
      <dgm:prSet phldrT="[Text]" phldr="0" custT="1"/>
      <dgm:spPr/>
      <dgm:t>
        <a:bodyPr/>
        <a:lstStyle/>
        <a:p>
          <a:r>
            <a:rPr lang="en-US" sz="1100" b="1"/>
            <a:t>Long-Term Sustainability</a:t>
          </a:r>
        </a:p>
      </dgm:t>
    </dgm:pt>
    <dgm:pt modelId="{AF0C418F-E63D-454A-8E4D-1E765E73C8E9}" type="parTrans" cxnId="{E1C41AE4-22C2-4912-A032-98F391622011}">
      <dgm:prSet/>
      <dgm:spPr/>
      <dgm:t>
        <a:bodyPr/>
        <a:lstStyle/>
        <a:p>
          <a:endParaRPr lang="en-US" b="1"/>
        </a:p>
      </dgm:t>
    </dgm:pt>
    <dgm:pt modelId="{016F1E16-C64C-4F7E-BFFB-BE8099855E15}" type="sibTrans" cxnId="{E1C41AE4-22C2-4912-A032-98F391622011}">
      <dgm:prSet/>
      <dgm:spPr/>
      <dgm:t>
        <a:bodyPr/>
        <a:lstStyle/>
        <a:p>
          <a:endParaRPr lang="en-US" b="1"/>
        </a:p>
      </dgm:t>
    </dgm:pt>
    <dgm:pt modelId="{3C82A6A7-CD2A-4C3B-9ADA-E370E58ADD45}">
      <dgm:prSet custT="1"/>
      <dgm:spPr>
        <a:solidFill>
          <a:schemeClr val="tx2">
            <a:lumMod val="75000"/>
          </a:schemeClr>
        </a:solidFill>
      </dgm:spPr>
      <dgm:t>
        <a:bodyPr/>
        <a:lstStyle/>
        <a:p>
          <a:r>
            <a:rPr lang="en-US" sz="1100" b="1"/>
            <a:t>Community Input </a:t>
          </a:r>
        </a:p>
      </dgm:t>
    </dgm:pt>
    <dgm:pt modelId="{7F30C3F3-B2FE-4C33-9C80-3578833A2A58}" type="parTrans" cxnId="{ACD052C6-2D01-464B-BEE1-AB07448E91F9}">
      <dgm:prSet/>
      <dgm:spPr/>
      <dgm:t>
        <a:bodyPr/>
        <a:lstStyle/>
        <a:p>
          <a:endParaRPr lang="en-US" b="1"/>
        </a:p>
      </dgm:t>
    </dgm:pt>
    <dgm:pt modelId="{E015B586-F3DE-4031-B416-003E301B9E31}" type="sibTrans" cxnId="{ACD052C6-2D01-464B-BEE1-AB07448E91F9}">
      <dgm:prSet/>
      <dgm:spPr/>
      <dgm:t>
        <a:bodyPr/>
        <a:lstStyle/>
        <a:p>
          <a:endParaRPr lang="en-US" b="1"/>
        </a:p>
      </dgm:t>
    </dgm:pt>
    <dgm:pt modelId="{1E34481F-76C7-4382-BBD8-DEBD291370AD}">
      <dgm:prSet custT="1"/>
      <dgm:spPr>
        <a:solidFill>
          <a:schemeClr val="accent5">
            <a:lumMod val="50000"/>
            <a:lumOff val="50000"/>
          </a:schemeClr>
        </a:solidFill>
      </dgm:spPr>
      <dgm:t>
        <a:bodyPr/>
        <a:lstStyle/>
        <a:p>
          <a:r>
            <a:rPr lang="en-US" sz="1100" b="1"/>
            <a:t>Board of Supervisors Priorities</a:t>
          </a:r>
        </a:p>
      </dgm:t>
    </dgm:pt>
    <dgm:pt modelId="{A1EE4D13-B0D5-44F8-BA27-469B9F80DEB8}" type="parTrans" cxnId="{CD55DCD0-A441-4DBE-894F-F1A69247554C}">
      <dgm:prSet/>
      <dgm:spPr/>
      <dgm:t>
        <a:bodyPr/>
        <a:lstStyle/>
        <a:p>
          <a:endParaRPr lang="en-US" b="1"/>
        </a:p>
      </dgm:t>
    </dgm:pt>
    <dgm:pt modelId="{A2EC9D63-3705-4E84-95FE-55F4375E8602}" type="sibTrans" cxnId="{CD55DCD0-A441-4DBE-894F-F1A69247554C}">
      <dgm:prSet/>
      <dgm:spPr/>
      <dgm:t>
        <a:bodyPr/>
        <a:lstStyle/>
        <a:p>
          <a:endParaRPr lang="en-US" b="1"/>
        </a:p>
      </dgm:t>
    </dgm:pt>
    <dgm:pt modelId="{CFE85354-F6D4-4D78-BB4E-4D4A578DA508}">
      <dgm:prSet custT="1"/>
      <dgm:spPr>
        <a:solidFill>
          <a:srgbClr val="C00000"/>
        </a:solidFill>
      </dgm:spPr>
      <dgm:t>
        <a:bodyPr/>
        <a:lstStyle/>
        <a:p>
          <a:r>
            <a:rPr lang="en-US" sz="1100" b="1"/>
            <a:t>System, Program, CBO, Agency Integration</a:t>
          </a:r>
        </a:p>
      </dgm:t>
    </dgm:pt>
    <dgm:pt modelId="{946572C9-7D4E-4BA3-8A0C-106DD45E2B1F}" type="parTrans" cxnId="{B35D85E9-E151-40E1-BD03-C57AD10A1151}">
      <dgm:prSet/>
      <dgm:spPr/>
      <dgm:t>
        <a:bodyPr/>
        <a:lstStyle/>
        <a:p>
          <a:endParaRPr lang="en-US" b="1"/>
        </a:p>
      </dgm:t>
    </dgm:pt>
    <dgm:pt modelId="{BEF649FD-6686-4460-9CDE-931E24F63253}" type="sibTrans" cxnId="{B35D85E9-E151-40E1-BD03-C57AD10A1151}">
      <dgm:prSet/>
      <dgm:spPr/>
      <dgm:t>
        <a:bodyPr/>
        <a:lstStyle/>
        <a:p>
          <a:endParaRPr lang="en-US" b="1"/>
        </a:p>
      </dgm:t>
    </dgm:pt>
    <dgm:pt modelId="{5E777139-EC64-43F3-BE85-D7A1DCF28A71}">
      <dgm:prSet custT="1"/>
      <dgm:spPr>
        <a:solidFill>
          <a:schemeClr val="tx2">
            <a:lumMod val="50000"/>
          </a:schemeClr>
        </a:solidFill>
      </dgm:spPr>
      <dgm:t>
        <a:bodyPr/>
        <a:lstStyle/>
        <a:p>
          <a:r>
            <a:rPr lang="en-US" sz="1100" b="1"/>
            <a:t>Implementation</a:t>
          </a:r>
        </a:p>
      </dgm:t>
    </dgm:pt>
    <dgm:pt modelId="{2E376B0C-8C78-4607-9706-1637F22BFF44}" type="parTrans" cxnId="{C12CCE99-DE62-4EB5-8AF0-9C24E56BBB91}">
      <dgm:prSet/>
      <dgm:spPr/>
      <dgm:t>
        <a:bodyPr/>
        <a:lstStyle/>
        <a:p>
          <a:endParaRPr lang="en-US" b="1"/>
        </a:p>
      </dgm:t>
    </dgm:pt>
    <dgm:pt modelId="{DBAC7E3F-1F97-490F-8123-0AE4CA019C81}" type="sibTrans" cxnId="{C12CCE99-DE62-4EB5-8AF0-9C24E56BBB91}">
      <dgm:prSet/>
      <dgm:spPr/>
      <dgm:t>
        <a:bodyPr/>
        <a:lstStyle/>
        <a:p>
          <a:endParaRPr lang="en-US" b="1"/>
        </a:p>
      </dgm:t>
    </dgm:pt>
    <dgm:pt modelId="{45E2F645-202C-4058-B3A1-9A87D80171F9}" type="pres">
      <dgm:prSet presAssocID="{CF9A860D-93B2-48AB-BAE0-84CAF8F5ACFD}" presName="Name0" presStyleCnt="0">
        <dgm:presLayoutVars>
          <dgm:dir/>
          <dgm:resizeHandles val="exact"/>
        </dgm:presLayoutVars>
      </dgm:prSet>
      <dgm:spPr/>
    </dgm:pt>
    <dgm:pt modelId="{7C0CD312-5CE9-4935-81DD-87258323CC9E}" type="pres">
      <dgm:prSet presAssocID="{3C82A6A7-CD2A-4C3B-9ADA-E370E58ADD45}" presName="node" presStyleLbl="node1" presStyleIdx="0" presStyleCnt="6">
        <dgm:presLayoutVars>
          <dgm:bulletEnabled val="1"/>
        </dgm:presLayoutVars>
      </dgm:prSet>
      <dgm:spPr/>
    </dgm:pt>
    <dgm:pt modelId="{8CAA7894-D10B-421F-9601-E3EB4036C449}" type="pres">
      <dgm:prSet presAssocID="{E015B586-F3DE-4031-B416-003E301B9E31}" presName="sibTrans" presStyleLbl="sibTrans2D1" presStyleIdx="0" presStyleCnt="5"/>
      <dgm:spPr/>
    </dgm:pt>
    <dgm:pt modelId="{35F340EA-8B52-41EC-B2B2-31A0218E51C0}" type="pres">
      <dgm:prSet presAssocID="{E015B586-F3DE-4031-B416-003E301B9E31}" presName="connectorText" presStyleLbl="sibTrans2D1" presStyleIdx="0" presStyleCnt="5"/>
      <dgm:spPr/>
    </dgm:pt>
    <dgm:pt modelId="{E0A40B75-9832-482B-BBB7-7D53EB4A3103}" type="pres">
      <dgm:prSet presAssocID="{1E34481F-76C7-4382-BBD8-DEBD291370AD}" presName="node" presStyleLbl="node1" presStyleIdx="1" presStyleCnt="6">
        <dgm:presLayoutVars>
          <dgm:bulletEnabled val="1"/>
        </dgm:presLayoutVars>
      </dgm:prSet>
      <dgm:spPr/>
    </dgm:pt>
    <dgm:pt modelId="{6E121DC9-48FF-4725-B376-544641B5B3D2}" type="pres">
      <dgm:prSet presAssocID="{A2EC9D63-3705-4E84-95FE-55F4375E8602}" presName="sibTrans" presStyleLbl="sibTrans2D1" presStyleIdx="1" presStyleCnt="5"/>
      <dgm:spPr/>
    </dgm:pt>
    <dgm:pt modelId="{DAF3D90E-89EB-4533-8367-35C9A902D5B6}" type="pres">
      <dgm:prSet presAssocID="{A2EC9D63-3705-4E84-95FE-55F4375E8602}" presName="connectorText" presStyleLbl="sibTrans2D1" presStyleIdx="1" presStyleCnt="5"/>
      <dgm:spPr/>
    </dgm:pt>
    <dgm:pt modelId="{53421F6B-4437-49EC-9AF0-FC62B666EFA6}" type="pres">
      <dgm:prSet presAssocID="{96C71509-13C9-424C-AFE2-75C3C4C5BF8F}" presName="node" presStyleLbl="node1" presStyleIdx="2" presStyleCnt="6" custScaleX="123471">
        <dgm:presLayoutVars>
          <dgm:bulletEnabled val="1"/>
        </dgm:presLayoutVars>
      </dgm:prSet>
      <dgm:spPr/>
    </dgm:pt>
    <dgm:pt modelId="{F62E7E38-89E8-45DD-834D-3F70C2AAABAF}" type="pres">
      <dgm:prSet presAssocID="{A82A1CCE-E036-4771-B08B-D3DB60461DEE}" presName="sibTrans" presStyleLbl="sibTrans2D1" presStyleIdx="2" presStyleCnt="5"/>
      <dgm:spPr/>
    </dgm:pt>
    <dgm:pt modelId="{8D5D024D-4388-4FBB-BEC7-E062417C95B8}" type="pres">
      <dgm:prSet presAssocID="{A82A1CCE-E036-4771-B08B-D3DB60461DEE}" presName="connectorText" presStyleLbl="sibTrans2D1" presStyleIdx="2" presStyleCnt="5"/>
      <dgm:spPr/>
    </dgm:pt>
    <dgm:pt modelId="{51133EDC-DC91-4B67-A75A-94B2EFD63E91}" type="pres">
      <dgm:prSet presAssocID="{F0394FCD-715C-438D-9E6B-138D75F7B9C8}" presName="node" presStyleLbl="node1" presStyleIdx="3" presStyleCnt="6">
        <dgm:presLayoutVars>
          <dgm:bulletEnabled val="1"/>
        </dgm:presLayoutVars>
      </dgm:prSet>
      <dgm:spPr/>
    </dgm:pt>
    <dgm:pt modelId="{5ADBFAC2-5294-4B4B-A07B-68B02F9C6BA8}" type="pres">
      <dgm:prSet presAssocID="{016F1E16-C64C-4F7E-BFFB-BE8099855E15}" presName="sibTrans" presStyleLbl="sibTrans2D1" presStyleIdx="3" presStyleCnt="5"/>
      <dgm:spPr/>
    </dgm:pt>
    <dgm:pt modelId="{111EC8A9-280E-4E27-83DE-D87081D48B19}" type="pres">
      <dgm:prSet presAssocID="{016F1E16-C64C-4F7E-BFFB-BE8099855E15}" presName="connectorText" presStyleLbl="sibTrans2D1" presStyleIdx="3" presStyleCnt="5"/>
      <dgm:spPr/>
    </dgm:pt>
    <dgm:pt modelId="{599F6F81-0DBA-4C62-BDDF-9F0726D2C417}" type="pres">
      <dgm:prSet presAssocID="{CFE85354-F6D4-4D78-BB4E-4D4A578DA508}" presName="node" presStyleLbl="node1" presStyleIdx="4" presStyleCnt="6">
        <dgm:presLayoutVars>
          <dgm:bulletEnabled val="1"/>
        </dgm:presLayoutVars>
      </dgm:prSet>
      <dgm:spPr/>
    </dgm:pt>
    <dgm:pt modelId="{6EA3C2F9-A04D-45E6-A4DA-7CC01B991AE5}" type="pres">
      <dgm:prSet presAssocID="{BEF649FD-6686-4460-9CDE-931E24F63253}" presName="sibTrans" presStyleLbl="sibTrans2D1" presStyleIdx="4" presStyleCnt="5"/>
      <dgm:spPr/>
    </dgm:pt>
    <dgm:pt modelId="{88B2DF8D-A45B-4E9F-ACAF-87FBD9A581FA}" type="pres">
      <dgm:prSet presAssocID="{BEF649FD-6686-4460-9CDE-931E24F63253}" presName="connectorText" presStyleLbl="sibTrans2D1" presStyleIdx="4" presStyleCnt="5"/>
      <dgm:spPr/>
    </dgm:pt>
    <dgm:pt modelId="{A2C72067-F080-4E06-A173-BCE74B178C5B}" type="pres">
      <dgm:prSet presAssocID="{5E777139-EC64-43F3-BE85-D7A1DCF28A71}" presName="node" presStyleLbl="node1" presStyleIdx="5" presStyleCnt="6">
        <dgm:presLayoutVars>
          <dgm:bulletEnabled val="1"/>
        </dgm:presLayoutVars>
      </dgm:prSet>
      <dgm:spPr/>
    </dgm:pt>
  </dgm:ptLst>
  <dgm:cxnLst>
    <dgm:cxn modelId="{BF08B305-624E-419E-BA94-77978DCF70D5}" type="presOf" srcId="{1E34481F-76C7-4382-BBD8-DEBD291370AD}" destId="{E0A40B75-9832-482B-BBB7-7D53EB4A3103}" srcOrd="0" destOrd="0" presId="urn:microsoft.com/office/officeart/2005/8/layout/process1"/>
    <dgm:cxn modelId="{8487F508-62C4-4F9B-AAED-DC8340CA9712}" type="presOf" srcId="{CF9A860D-93B2-48AB-BAE0-84CAF8F5ACFD}" destId="{45E2F645-202C-4058-B3A1-9A87D80171F9}" srcOrd="0" destOrd="0" presId="urn:microsoft.com/office/officeart/2005/8/layout/process1"/>
    <dgm:cxn modelId="{C6597B0B-A206-4D5A-BEE5-3A4692173BE6}" type="presOf" srcId="{016F1E16-C64C-4F7E-BFFB-BE8099855E15}" destId="{5ADBFAC2-5294-4B4B-A07B-68B02F9C6BA8}" srcOrd="0" destOrd="0" presId="urn:microsoft.com/office/officeart/2005/8/layout/process1"/>
    <dgm:cxn modelId="{58AB520D-C708-436A-99B7-EF7A3419A709}" type="presOf" srcId="{F0394FCD-715C-438D-9E6B-138D75F7B9C8}" destId="{51133EDC-DC91-4B67-A75A-94B2EFD63E91}" srcOrd="0" destOrd="0" presId="urn:microsoft.com/office/officeart/2005/8/layout/process1"/>
    <dgm:cxn modelId="{CAAFB223-5B21-4D8E-83A3-6559F13970B8}" type="presOf" srcId="{3C82A6A7-CD2A-4C3B-9ADA-E370E58ADD45}" destId="{7C0CD312-5CE9-4935-81DD-87258323CC9E}" srcOrd="0" destOrd="0" presId="urn:microsoft.com/office/officeart/2005/8/layout/process1"/>
    <dgm:cxn modelId="{E6876536-A702-42BA-B210-9FA4253742F8}" type="presOf" srcId="{96C71509-13C9-424C-AFE2-75C3C4C5BF8F}" destId="{53421F6B-4437-49EC-9AF0-FC62B666EFA6}" srcOrd="0" destOrd="0" presId="urn:microsoft.com/office/officeart/2005/8/layout/process1"/>
    <dgm:cxn modelId="{34B8203D-ED52-475A-A52A-564BFA297B94}" type="presOf" srcId="{BEF649FD-6686-4460-9CDE-931E24F63253}" destId="{88B2DF8D-A45B-4E9F-ACAF-87FBD9A581FA}" srcOrd="1" destOrd="0" presId="urn:microsoft.com/office/officeart/2005/8/layout/process1"/>
    <dgm:cxn modelId="{A341455F-577F-48D2-A049-B289E96D1F46}" type="presOf" srcId="{BEF649FD-6686-4460-9CDE-931E24F63253}" destId="{6EA3C2F9-A04D-45E6-A4DA-7CC01B991AE5}" srcOrd="0" destOrd="0" presId="urn:microsoft.com/office/officeart/2005/8/layout/process1"/>
    <dgm:cxn modelId="{B1C8F46C-89D7-46E7-9D14-ED68CA9B8E38}" type="presOf" srcId="{CFE85354-F6D4-4D78-BB4E-4D4A578DA508}" destId="{599F6F81-0DBA-4C62-BDDF-9F0726D2C417}" srcOrd="0" destOrd="0" presId="urn:microsoft.com/office/officeart/2005/8/layout/process1"/>
    <dgm:cxn modelId="{9EEF3172-DFCF-4F22-8DE8-75CE3A285A8B}" type="presOf" srcId="{A2EC9D63-3705-4E84-95FE-55F4375E8602}" destId="{6E121DC9-48FF-4725-B376-544641B5B3D2}" srcOrd="0" destOrd="0" presId="urn:microsoft.com/office/officeart/2005/8/layout/process1"/>
    <dgm:cxn modelId="{A623B689-7F54-434D-8D54-46BF2263ED27}" type="presOf" srcId="{5E777139-EC64-43F3-BE85-D7A1DCF28A71}" destId="{A2C72067-F080-4E06-A173-BCE74B178C5B}" srcOrd="0" destOrd="0" presId="urn:microsoft.com/office/officeart/2005/8/layout/process1"/>
    <dgm:cxn modelId="{912A7193-A713-4E22-B6D0-269AB76063A3}" type="presOf" srcId="{A82A1CCE-E036-4771-B08B-D3DB60461DEE}" destId="{F62E7E38-89E8-45DD-834D-3F70C2AAABAF}" srcOrd="0" destOrd="0" presId="urn:microsoft.com/office/officeart/2005/8/layout/process1"/>
    <dgm:cxn modelId="{C12CCE99-DE62-4EB5-8AF0-9C24E56BBB91}" srcId="{CF9A860D-93B2-48AB-BAE0-84CAF8F5ACFD}" destId="{5E777139-EC64-43F3-BE85-D7A1DCF28A71}" srcOrd="5" destOrd="0" parTransId="{2E376B0C-8C78-4607-9706-1637F22BFF44}" sibTransId="{DBAC7E3F-1F97-490F-8123-0AE4CA019C81}"/>
    <dgm:cxn modelId="{295D589E-C9B3-4612-8F4A-70DF8AF1BD5C}" type="presOf" srcId="{016F1E16-C64C-4F7E-BFFB-BE8099855E15}" destId="{111EC8A9-280E-4E27-83DE-D87081D48B19}" srcOrd="1" destOrd="0" presId="urn:microsoft.com/office/officeart/2005/8/layout/process1"/>
    <dgm:cxn modelId="{73630DAB-8D54-471C-9860-2E52221BBEE5}" type="presOf" srcId="{E015B586-F3DE-4031-B416-003E301B9E31}" destId="{8CAA7894-D10B-421F-9601-E3EB4036C449}" srcOrd="0" destOrd="0" presId="urn:microsoft.com/office/officeart/2005/8/layout/process1"/>
    <dgm:cxn modelId="{160B5EB1-0136-47F2-8E41-917F9AA64B53}" srcId="{CF9A860D-93B2-48AB-BAE0-84CAF8F5ACFD}" destId="{96C71509-13C9-424C-AFE2-75C3C4C5BF8F}" srcOrd="2" destOrd="0" parTransId="{1B76E3CC-1C48-4B3E-9F84-24BF0B9A540F}" sibTransId="{A82A1CCE-E036-4771-B08B-D3DB60461DEE}"/>
    <dgm:cxn modelId="{660A8DB9-A0D5-4BAB-9C26-091A9BFF99BB}" type="presOf" srcId="{E015B586-F3DE-4031-B416-003E301B9E31}" destId="{35F340EA-8B52-41EC-B2B2-31A0218E51C0}" srcOrd="1" destOrd="0" presId="urn:microsoft.com/office/officeart/2005/8/layout/process1"/>
    <dgm:cxn modelId="{ACD052C6-2D01-464B-BEE1-AB07448E91F9}" srcId="{CF9A860D-93B2-48AB-BAE0-84CAF8F5ACFD}" destId="{3C82A6A7-CD2A-4C3B-9ADA-E370E58ADD45}" srcOrd="0" destOrd="0" parTransId="{7F30C3F3-B2FE-4C33-9C80-3578833A2A58}" sibTransId="{E015B586-F3DE-4031-B416-003E301B9E31}"/>
    <dgm:cxn modelId="{CD55DCD0-A441-4DBE-894F-F1A69247554C}" srcId="{CF9A860D-93B2-48AB-BAE0-84CAF8F5ACFD}" destId="{1E34481F-76C7-4382-BBD8-DEBD291370AD}" srcOrd="1" destOrd="0" parTransId="{A1EE4D13-B0D5-44F8-BA27-469B9F80DEB8}" sibTransId="{A2EC9D63-3705-4E84-95FE-55F4375E8602}"/>
    <dgm:cxn modelId="{C09DDFDE-F92A-43B5-A84D-79EF46388247}" type="presOf" srcId="{A2EC9D63-3705-4E84-95FE-55F4375E8602}" destId="{DAF3D90E-89EB-4533-8367-35C9A902D5B6}" srcOrd="1" destOrd="0" presId="urn:microsoft.com/office/officeart/2005/8/layout/process1"/>
    <dgm:cxn modelId="{FC7B11DF-1A15-416E-81E1-B3D19DDD6663}" type="presOf" srcId="{A82A1CCE-E036-4771-B08B-D3DB60461DEE}" destId="{8D5D024D-4388-4FBB-BEC7-E062417C95B8}" srcOrd="1" destOrd="0" presId="urn:microsoft.com/office/officeart/2005/8/layout/process1"/>
    <dgm:cxn modelId="{E1C41AE4-22C2-4912-A032-98F391622011}" srcId="{CF9A860D-93B2-48AB-BAE0-84CAF8F5ACFD}" destId="{F0394FCD-715C-438D-9E6B-138D75F7B9C8}" srcOrd="3" destOrd="0" parTransId="{AF0C418F-E63D-454A-8E4D-1E765E73C8E9}" sibTransId="{016F1E16-C64C-4F7E-BFFB-BE8099855E15}"/>
    <dgm:cxn modelId="{B35D85E9-E151-40E1-BD03-C57AD10A1151}" srcId="{CF9A860D-93B2-48AB-BAE0-84CAF8F5ACFD}" destId="{CFE85354-F6D4-4D78-BB4E-4D4A578DA508}" srcOrd="4" destOrd="0" parTransId="{946572C9-7D4E-4BA3-8A0C-106DD45E2B1F}" sibTransId="{BEF649FD-6686-4460-9CDE-931E24F63253}"/>
    <dgm:cxn modelId="{8692CD38-82A4-475E-82B7-9CA88B1A8303}" type="presParOf" srcId="{45E2F645-202C-4058-B3A1-9A87D80171F9}" destId="{7C0CD312-5CE9-4935-81DD-87258323CC9E}" srcOrd="0" destOrd="0" presId="urn:microsoft.com/office/officeart/2005/8/layout/process1"/>
    <dgm:cxn modelId="{7F93A72A-A6B0-4076-B0DB-287FC432202D}" type="presParOf" srcId="{45E2F645-202C-4058-B3A1-9A87D80171F9}" destId="{8CAA7894-D10B-421F-9601-E3EB4036C449}" srcOrd="1" destOrd="0" presId="urn:microsoft.com/office/officeart/2005/8/layout/process1"/>
    <dgm:cxn modelId="{88EBFF4A-7679-4F16-80F7-79261B6A6341}" type="presParOf" srcId="{8CAA7894-D10B-421F-9601-E3EB4036C449}" destId="{35F340EA-8B52-41EC-B2B2-31A0218E51C0}" srcOrd="0" destOrd="0" presId="urn:microsoft.com/office/officeart/2005/8/layout/process1"/>
    <dgm:cxn modelId="{482D1E2C-2D88-48F9-9D61-DA9C0AA7B753}" type="presParOf" srcId="{45E2F645-202C-4058-B3A1-9A87D80171F9}" destId="{E0A40B75-9832-482B-BBB7-7D53EB4A3103}" srcOrd="2" destOrd="0" presId="urn:microsoft.com/office/officeart/2005/8/layout/process1"/>
    <dgm:cxn modelId="{D25BFE49-FF3F-4AF5-A8F1-62A8C9031E44}" type="presParOf" srcId="{45E2F645-202C-4058-B3A1-9A87D80171F9}" destId="{6E121DC9-48FF-4725-B376-544641B5B3D2}" srcOrd="3" destOrd="0" presId="urn:microsoft.com/office/officeart/2005/8/layout/process1"/>
    <dgm:cxn modelId="{A89CFBB2-5A10-4FB7-8A9F-55BDF5868F41}" type="presParOf" srcId="{6E121DC9-48FF-4725-B376-544641B5B3D2}" destId="{DAF3D90E-89EB-4533-8367-35C9A902D5B6}" srcOrd="0" destOrd="0" presId="urn:microsoft.com/office/officeart/2005/8/layout/process1"/>
    <dgm:cxn modelId="{41C6E216-3BBD-4B84-B01D-858C2EDE22FE}" type="presParOf" srcId="{45E2F645-202C-4058-B3A1-9A87D80171F9}" destId="{53421F6B-4437-49EC-9AF0-FC62B666EFA6}" srcOrd="4" destOrd="0" presId="urn:microsoft.com/office/officeart/2005/8/layout/process1"/>
    <dgm:cxn modelId="{72C49E55-037C-4C59-BABD-E7DCC91B94C3}" type="presParOf" srcId="{45E2F645-202C-4058-B3A1-9A87D80171F9}" destId="{F62E7E38-89E8-45DD-834D-3F70C2AAABAF}" srcOrd="5" destOrd="0" presId="urn:microsoft.com/office/officeart/2005/8/layout/process1"/>
    <dgm:cxn modelId="{8F7E0054-9CA0-4E60-95FD-B2222E272AA6}" type="presParOf" srcId="{F62E7E38-89E8-45DD-834D-3F70C2AAABAF}" destId="{8D5D024D-4388-4FBB-BEC7-E062417C95B8}" srcOrd="0" destOrd="0" presId="urn:microsoft.com/office/officeart/2005/8/layout/process1"/>
    <dgm:cxn modelId="{F7BCE2F7-C9F0-43AC-B902-E9D7F59A55A8}" type="presParOf" srcId="{45E2F645-202C-4058-B3A1-9A87D80171F9}" destId="{51133EDC-DC91-4B67-A75A-94B2EFD63E91}" srcOrd="6" destOrd="0" presId="urn:microsoft.com/office/officeart/2005/8/layout/process1"/>
    <dgm:cxn modelId="{AA018043-8413-4837-A780-4AC37356C877}" type="presParOf" srcId="{45E2F645-202C-4058-B3A1-9A87D80171F9}" destId="{5ADBFAC2-5294-4B4B-A07B-68B02F9C6BA8}" srcOrd="7" destOrd="0" presId="urn:microsoft.com/office/officeart/2005/8/layout/process1"/>
    <dgm:cxn modelId="{C9542939-ABF7-4B31-A062-91BB03D2C95A}" type="presParOf" srcId="{5ADBFAC2-5294-4B4B-A07B-68B02F9C6BA8}" destId="{111EC8A9-280E-4E27-83DE-D87081D48B19}" srcOrd="0" destOrd="0" presId="urn:microsoft.com/office/officeart/2005/8/layout/process1"/>
    <dgm:cxn modelId="{B0473850-BB6D-4BDC-B024-20B0570D7550}" type="presParOf" srcId="{45E2F645-202C-4058-B3A1-9A87D80171F9}" destId="{599F6F81-0DBA-4C62-BDDF-9F0726D2C417}" srcOrd="8" destOrd="0" presId="urn:microsoft.com/office/officeart/2005/8/layout/process1"/>
    <dgm:cxn modelId="{DF42FEF9-ABA6-4F4E-82A4-BAB79FB4EE8F}" type="presParOf" srcId="{45E2F645-202C-4058-B3A1-9A87D80171F9}" destId="{6EA3C2F9-A04D-45E6-A4DA-7CC01B991AE5}" srcOrd="9" destOrd="0" presId="urn:microsoft.com/office/officeart/2005/8/layout/process1"/>
    <dgm:cxn modelId="{177CAA23-2CB0-43EC-8756-09F24DB7B340}" type="presParOf" srcId="{6EA3C2F9-A04D-45E6-A4DA-7CC01B991AE5}" destId="{88B2DF8D-A45B-4E9F-ACAF-87FBD9A581FA}" srcOrd="0" destOrd="0" presId="urn:microsoft.com/office/officeart/2005/8/layout/process1"/>
    <dgm:cxn modelId="{6394F4C8-A4C9-4FC3-AD9E-61DCD29327B7}" type="presParOf" srcId="{45E2F645-202C-4058-B3A1-9A87D80171F9}" destId="{A2C72067-F080-4E06-A173-BCE74B178C5B}" srcOrd="1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8EB94-3BD1-44B1-932D-109B573CCC00}">
      <dsp:nvSpPr>
        <dsp:cNvPr id="0" name=""/>
        <dsp:cNvSpPr/>
      </dsp:nvSpPr>
      <dsp:spPr>
        <a:xfrm>
          <a:off x="0" y="0"/>
          <a:ext cx="7263386" cy="825297"/>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a:ln/>
              <a:latin typeface="Aptos" panose="020B0004020202020204" pitchFamily="34" charset="0"/>
            </a:rPr>
            <a:t>Target Population</a:t>
          </a:r>
        </a:p>
      </dsp:txBody>
      <dsp:txXfrm>
        <a:off x="40288" y="40288"/>
        <a:ext cx="7182810" cy="744721"/>
      </dsp:txXfrm>
    </dsp:sp>
    <dsp:sp modelId="{69ECD09A-1695-47DB-B306-71605D87DD3D}">
      <dsp:nvSpPr>
        <dsp:cNvPr id="0" name=""/>
        <dsp:cNvSpPr/>
      </dsp:nvSpPr>
      <dsp:spPr>
        <a:xfrm>
          <a:off x="0" y="1036818"/>
          <a:ext cx="7263386" cy="32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613" tIns="35560" rIns="199136" bIns="35560" numCol="1" spcCol="1270" anchor="t" anchorCtr="0">
          <a:noAutofit/>
        </a:bodyPr>
        <a:lstStyle/>
        <a:p>
          <a:pPr marL="285750" lvl="1" indent="-285750" algn="l" defTabSz="1244600">
            <a:lnSpc>
              <a:spcPct val="90000"/>
            </a:lnSpc>
            <a:spcBef>
              <a:spcPct val="0"/>
            </a:spcBef>
            <a:spcAft>
              <a:spcPct val="20000"/>
            </a:spcAft>
            <a:buClr>
              <a:srgbClr val="7030A0"/>
            </a:buClr>
            <a:buFont typeface="Wingdings" panose="05000000000000000000" pitchFamily="2" charset="2"/>
            <a:buChar char="Ø"/>
          </a:pPr>
          <a:r>
            <a:rPr lang="en-US" sz="2800" kern="1200">
              <a:ln/>
              <a:latin typeface="Aptos" panose="020B0004020202020204" pitchFamily="34" charset="0"/>
            </a:rPr>
            <a:t>Homeless</a:t>
          </a:r>
        </a:p>
        <a:p>
          <a:pPr marL="285750" lvl="1" indent="-285750" algn="l" defTabSz="1244600">
            <a:lnSpc>
              <a:spcPct val="90000"/>
            </a:lnSpc>
            <a:spcBef>
              <a:spcPct val="0"/>
            </a:spcBef>
            <a:spcAft>
              <a:spcPct val="20000"/>
            </a:spcAft>
            <a:buClr>
              <a:srgbClr val="7030A0"/>
            </a:buClr>
            <a:buFont typeface="Wingdings" panose="05000000000000000000" pitchFamily="2" charset="2"/>
            <a:buChar char="Ø"/>
          </a:pPr>
          <a:r>
            <a:rPr lang="en-US" sz="2800" kern="1200">
              <a:ln/>
              <a:latin typeface="Aptos" panose="020B0004020202020204" pitchFamily="34" charset="0"/>
            </a:rPr>
            <a:t>Chronic Substance-Dependent</a:t>
          </a:r>
        </a:p>
        <a:p>
          <a:pPr marL="285750" lvl="1" indent="-285750" algn="l" defTabSz="1244600">
            <a:lnSpc>
              <a:spcPct val="90000"/>
            </a:lnSpc>
            <a:spcBef>
              <a:spcPct val="0"/>
            </a:spcBef>
            <a:spcAft>
              <a:spcPct val="20000"/>
            </a:spcAft>
            <a:buClr>
              <a:srgbClr val="7030A0"/>
            </a:buClr>
            <a:buFont typeface="Wingdings" panose="05000000000000000000" pitchFamily="2" charset="2"/>
            <a:buChar char="Ø"/>
          </a:pPr>
          <a:r>
            <a:rPr lang="en-US" sz="2800" kern="1200">
              <a:ln/>
              <a:latin typeface="Aptos" panose="020B0004020202020204" pitchFamily="34" charset="0"/>
            </a:rPr>
            <a:t>Incarcerated, and</a:t>
          </a:r>
        </a:p>
        <a:p>
          <a:pPr marL="285750" lvl="1" indent="-285750" algn="l" defTabSz="1244600">
            <a:lnSpc>
              <a:spcPct val="90000"/>
            </a:lnSpc>
            <a:spcBef>
              <a:spcPct val="0"/>
            </a:spcBef>
            <a:spcAft>
              <a:spcPct val="20000"/>
            </a:spcAft>
            <a:buClr>
              <a:srgbClr val="7030A0"/>
            </a:buClr>
            <a:buFont typeface="Wingdings" panose="05000000000000000000" pitchFamily="2" charset="2"/>
            <a:buChar char="Ø"/>
          </a:pPr>
          <a:r>
            <a:rPr lang="en-US" sz="2800" kern="1200">
              <a:ln/>
              <a:latin typeface="Aptos" panose="020B0004020202020204" pitchFamily="34" charset="0"/>
            </a:rPr>
            <a:t>People of color</a:t>
          </a:r>
        </a:p>
      </dsp:txBody>
      <dsp:txXfrm>
        <a:off x="0" y="1036818"/>
        <a:ext cx="7263386" cy="320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8062E-9FA2-4150-A11D-D8AF4AF86416}">
      <dsp:nvSpPr>
        <dsp:cNvPr id="0" name=""/>
        <dsp:cNvSpPr/>
      </dsp:nvSpPr>
      <dsp:spPr>
        <a:xfrm>
          <a:off x="0" y="0"/>
          <a:ext cx="8272421" cy="1113840"/>
        </a:xfrm>
        <a:prstGeom prst="roundRect">
          <a:avLst/>
        </a:prstGeom>
        <a:solidFill>
          <a:srgbClr val="FFBB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Increase number of residential treatment beds and recovery residences –  </a:t>
          </a:r>
          <a:r>
            <a:rPr lang="en-US" sz="2800" b="1" kern="1200">
              <a:solidFill>
                <a:schemeClr val="tx1"/>
              </a:solidFill>
              <a:latin typeface="Calibri" panose="020F0502020204030204"/>
              <a:ea typeface="+mn-ea"/>
              <a:cs typeface="+mn-cs"/>
            </a:rPr>
            <a:t>Completed</a:t>
          </a:r>
        </a:p>
      </dsp:txBody>
      <dsp:txXfrm>
        <a:off x="54373" y="54373"/>
        <a:ext cx="8163675" cy="1005094"/>
      </dsp:txXfrm>
    </dsp:sp>
    <dsp:sp modelId="{410F7B01-04DC-49EC-8CF0-A1DAA199FDBF}">
      <dsp:nvSpPr>
        <dsp:cNvPr id="0" name=""/>
        <dsp:cNvSpPr/>
      </dsp:nvSpPr>
      <dsp:spPr>
        <a:xfrm>
          <a:off x="0" y="1197155"/>
          <a:ext cx="8272421" cy="1113840"/>
        </a:xfrm>
        <a:prstGeom prst="roundRect">
          <a:avLst/>
        </a:prstGeom>
        <a:solidFill>
          <a:srgbClr val="666666">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Create a substance use outreach team to actively engage people into treatment – </a:t>
          </a:r>
          <a:r>
            <a:rPr lang="en-US" sz="2800" b="1" kern="1200">
              <a:solidFill>
                <a:schemeClr val="tx1"/>
              </a:solidFill>
              <a:latin typeface="Calibri" panose="020F0502020204030204"/>
              <a:ea typeface="+mn-ea"/>
              <a:cs typeface="+mn-cs"/>
            </a:rPr>
            <a:t>In process </a:t>
          </a:r>
        </a:p>
      </dsp:txBody>
      <dsp:txXfrm>
        <a:off x="54373" y="1251528"/>
        <a:ext cx="8163675" cy="1005094"/>
      </dsp:txXfrm>
    </dsp:sp>
    <dsp:sp modelId="{83A5F08D-48B4-43C9-AD61-E1B7B0FC8410}">
      <dsp:nvSpPr>
        <dsp:cNvPr id="0" name=""/>
        <dsp:cNvSpPr/>
      </dsp:nvSpPr>
      <dsp:spPr>
        <a:xfrm>
          <a:off x="0" y="2391635"/>
          <a:ext cx="8272421" cy="1113840"/>
        </a:xfrm>
        <a:prstGeom prst="roundRect">
          <a:avLst/>
        </a:prstGeom>
        <a:solidFill>
          <a:srgbClr val="3D6A8E">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Medical Detox Facility Beds – </a:t>
          </a:r>
          <a:r>
            <a:rPr lang="en-US" sz="2800" b="1" kern="1200">
              <a:solidFill>
                <a:srgbClr val="0C0844"/>
              </a:solidFill>
              <a:latin typeface="Calibri" panose="020F0502020204030204"/>
              <a:ea typeface="+mn-ea"/>
              <a:cs typeface="+mn-cs"/>
            </a:rPr>
            <a:t>Will be part of Alameda Health System Hospital based services</a:t>
          </a:r>
        </a:p>
      </dsp:txBody>
      <dsp:txXfrm>
        <a:off x="54373" y="2446008"/>
        <a:ext cx="8163675" cy="1005094"/>
      </dsp:txXfrm>
    </dsp:sp>
    <dsp:sp modelId="{AAEAC9C1-4BED-4B5F-857A-552F2B0C339C}">
      <dsp:nvSpPr>
        <dsp:cNvPr id="0" name=""/>
        <dsp:cNvSpPr/>
      </dsp:nvSpPr>
      <dsp:spPr>
        <a:xfrm>
          <a:off x="0" y="3586115"/>
          <a:ext cx="8272421" cy="1113840"/>
        </a:xfrm>
        <a:prstGeom prst="roundRect">
          <a:avLst/>
        </a:prstGeom>
        <a:solidFill>
          <a:srgbClr val="D92116">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Increase access to medication for Opioid Use Disorder– </a:t>
          </a:r>
          <a:r>
            <a:rPr lang="en-US" sz="2800" b="1" kern="1200">
              <a:solidFill>
                <a:schemeClr val="tx1"/>
              </a:solidFill>
              <a:latin typeface="Calibri" panose="020F0502020204030204"/>
              <a:ea typeface="+mn-ea"/>
              <a:cs typeface="+mn-cs"/>
            </a:rPr>
            <a:t>Completed</a:t>
          </a:r>
        </a:p>
      </dsp:txBody>
      <dsp:txXfrm>
        <a:off x="54373" y="3640488"/>
        <a:ext cx="8163675" cy="1005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CD312-5CE9-4935-81DD-87258323CC9E}">
      <dsp:nvSpPr>
        <dsp:cNvPr id="0" name=""/>
        <dsp:cNvSpPr/>
      </dsp:nvSpPr>
      <dsp:spPr>
        <a:xfrm>
          <a:off x="4777" y="1832015"/>
          <a:ext cx="1418031" cy="850818"/>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Community Input </a:t>
          </a:r>
        </a:p>
      </dsp:txBody>
      <dsp:txXfrm>
        <a:off x="29697" y="1856935"/>
        <a:ext cx="1368191" cy="800978"/>
      </dsp:txXfrm>
    </dsp:sp>
    <dsp:sp modelId="{8CAA7894-D10B-421F-9601-E3EB4036C449}">
      <dsp:nvSpPr>
        <dsp:cNvPr id="0" name=""/>
        <dsp:cNvSpPr/>
      </dsp:nvSpPr>
      <dsp:spPr>
        <a:xfrm>
          <a:off x="1564612" y="2081588"/>
          <a:ext cx="300622" cy="3516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1564612" y="2151922"/>
        <a:ext cx="210435" cy="211003"/>
      </dsp:txXfrm>
    </dsp:sp>
    <dsp:sp modelId="{E0A40B75-9832-482B-BBB7-7D53EB4A3103}">
      <dsp:nvSpPr>
        <dsp:cNvPr id="0" name=""/>
        <dsp:cNvSpPr/>
      </dsp:nvSpPr>
      <dsp:spPr>
        <a:xfrm>
          <a:off x="1990021" y="1832015"/>
          <a:ext cx="1418031" cy="850818"/>
        </a:xfrm>
        <a:prstGeom prst="roundRect">
          <a:avLst>
            <a:gd name="adj" fmla="val 10000"/>
          </a:avLst>
        </a:prstGeom>
        <a:solidFill>
          <a:schemeClr val="accent5">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Board of Supervisors Priorities</a:t>
          </a:r>
        </a:p>
      </dsp:txBody>
      <dsp:txXfrm>
        <a:off x="2014941" y="1856935"/>
        <a:ext cx="1368191" cy="800978"/>
      </dsp:txXfrm>
    </dsp:sp>
    <dsp:sp modelId="{6E121DC9-48FF-4725-B376-544641B5B3D2}">
      <dsp:nvSpPr>
        <dsp:cNvPr id="0" name=""/>
        <dsp:cNvSpPr/>
      </dsp:nvSpPr>
      <dsp:spPr>
        <a:xfrm>
          <a:off x="3549856" y="2081588"/>
          <a:ext cx="300622" cy="351671"/>
        </a:xfrm>
        <a:prstGeom prst="rightArrow">
          <a:avLst>
            <a:gd name="adj1" fmla="val 60000"/>
            <a:gd name="adj2" fmla="val 50000"/>
          </a:avLst>
        </a:prstGeom>
        <a:solidFill>
          <a:schemeClr val="accent2">
            <a:hueOff val="-2847888"/>
            <a:satOff val="-3014"/>
            <a:lumOff val="-67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3549856" y="2151922"/>
        <a:ext cx="210435" cy="211003"/>
      </dsp:txXfrm>
    </dsp:sp>
    <dsp:sp modelId="{53421F6B-4437-49EC-9AF0-FC62B666EFA6}">
      <dsp:nvSpPr>
        <dsp:cNvPr id="0" name=""/>
        <dsp:cNvSpPr/>
      </dsp:nvSpPr>
      <dsp:spPr>
        <a:xfrm>
          <a:off x="3975265" y="1832015"/>
          <a:ext cx="1750857" cy="850818"/>
        </a:xfrm>
        <a:prstGeom prst="roundRect">
          <a:avLst>
            <a:gd name="adj" fmla="val 10000"/>
          </a:avLst>
        </a:prstGeom>
        <a:solidFill>
          <a:schemeClr val="accent2">
            <a:hueOff val="-4556621"/>
            <a:satOff val="-4822"/>
            <a:lumOff val="-10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Planning, Location/Districts</a:t>
          </a:r>
        </a:p>
      </dsp:txBody>
      <dsp:txXfrm>
        <a:off x="4000185" y="1856935"/>
        <a:ext cx="1701017" cy="800978"/>
      </dsp:txXfrm>
    </dsp:sp>
    <dsp:sp modelId="{F62E7E38-89E8-45DD-834D-3F70C2AAABAF}">
      <dsp:nvSpPr>
        <dsp:cNvPr id="0" name=""/>
        <dsp:cNvSpPr/>
      </dsp:nvSpPr>
      <dsp:spPr>
        <a:xfrm>
          <a:off x="5867925" y="2081588"/>
          <a:ext cx="300622" cy="351671"/>
        </a:xfrm>
        <a:prstGeom prst="rightArrow">
          <a:avLst>
            <a:gd name="adj1" fmla="val 60000"/>
            <a:gd name="adj2" fmla="val 50000"/>
          </a:avLst>
        </a:prstGeom>
        <a:solidFill>
          <a:schemeClr val="accent2">
            <a:hueOff val="-5695777"/>
            <a:satOff val="-6027"/>
            <a:lumOff val="-1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5867925" y="2151922"/>
        <a:ext cx="210435" cy="211003"/>
      </dsp:txXfrm>
    </dsp:sp>
    <dsp:sp modelId="{51133EDC-DC91-4B67-A75A-94B2EFD63E91}">
      <dsp:nvSpPr>
        <dsp:cNvPr id="0" name=""/>
        <dsp:cNvSpPr/>
      </dsp:nvSpPr>
      <dsp:spPr>
        <a:xfrm>
          <a:off x="6293335" y="1832015"/>
          <a:ext cx="1418031" cy="850818"/>
        </a:xfrm>
        <a:prstGeom prst="roundRect">
          <a:avLst>
            <a:gd name="adj" fmla="val 10000"/>
          </a:avLst>
        </a:prstGeom>
        <a:solidFill>
          <a:schemeClr val="accent2">
            <a:hueOff val="-6834932"/>
            <a:satOff val="-7233"/>
            <a:lumOff val="-16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Long-Term Sustainability</a:t>
          </a:r>
        </a:p>
      </dsp:txBody>
      <dsp:txXfrm>
        <a:off x="6318255" y="1856935"/>
        <a:ext cx="1368191" cy="800978"/>
      </dsp:txXfrm>
    </dsp:sp>
    <dsp:sp modelId="{5ADBFAC2-5294-4B4B-A07B-68B02F9C6BA8}">
      <dsp:nvSpPr>
        <dsp:cNvPr id="0" name=""/>
        <dsp:cNvSpPr/>
      </dsp:nvSpPr>
      <dsp:spPr>
        <a:xfrm>
          <a:off x="7853169" y="2081588"/>
          <a:ext cx="300622" cy="351671"/>
        </a:xfrm>
        <a:prstGeom prst="rightArrow">
          <a:avLst>
            <a:gd name="adj1" fmla="val 60000"/>
            <a:gd name="adj2" fmla="val 50000"/>
          </a:avLst>
        </a:prstGeom>
        <a:solidFill>
          <a:schemeClr val="accent2">
            <a:hueOff val="-8543665"/>
            <a:satOff val="-9041"/>
            <a:lumOff val="-202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7853169" y="2151922"/>
        <a:ext cx="210435" cy="211003"/>
      </dsp:txXfrm>
    </dsp:sp>
    <dsp:sp modelId="{599F6F81-0DBA-4C62-BDDF-9F0726D2C417}">
      <dsp:nvSpPr>
        <dsp:cNvPr id="0" name=""/>
        <dsp:cNvSpPr/>
      </dsp:nvSpPr>
      <dsp:spPr>
        <a:xfrm>
          <a:off x="8278579" y="1832015"/>
          <a:ext cx="1418031" cy="85081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System, Program, CBO, Agency Integration</a:t>
          </a:r>
        </a:p>
      </dsp:txBody>
      <dsp:txXfrm>
        <a:off x="8303499" y="1856935"/>
        <a:ext cx="1368191" cy="800978"/>
      </dsp:txXfrm>
    </dsp:sp>
    <dsp:sp modelId="{6EA3C2F9-A04D-45E6-A4DA-7CC01B991AE5}">
      <dsp:nvSpPr>
        <dsp:cNvPr id="0" name=""/>
        <dsp:cNvSpPr/>
      </dsp:nvSpPr>
      <dsp:spPr>
        <a:xfrm>
          <a:off x="9838413" y="2081588"/>
          <a:ext cx="300622" cy="351671"/>
        </a:xfrm>
        <a:prstGeom prst="rightArrow">
          <a:avLst>
            <a:gd name="adj1" fmla="val 60000"/>
            <a:gd name="adj2" fmla="val 50000"/>
          </a:avLst>
        </a:prstGeom>
        <a:solidFill>
          <a:schemeClr val="accent2">
            <a:hueOff val="-11391553"/>
            <a:satOff val="-12055"/>
            <a:lumOff val="-2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9838413" y="2151922"/>
        <a:ext cx="210435" cy="211003"/>
      </dsp:txXfrm>
    </dsp:sp>
    <dsp:sp modelId="{A2C72067-F080-4E06-A173-BCE74B178C5B}">
      <dsp:nvSpPr>
        <dsp:cNvPr id="0" name=""/>
        <dsp:cNvSpPr/>
      </dsp:nvSpPr>
      <dsp:spPr>
        <a:xfrm>
          <a:off x="10263822" y="1832015"/>
          <a:ext cx="1418031" cy="850818"/>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Implementation</a:t>
          </a:r>
        </a:p>
      </dsp:txBody>
      <dsp:txXfrm>
        <a:off x="10288742" y="1856935"/>
        <a:ext cx="1368191" cy="8009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96D9C-B8EE-47FB-A602-73669E7837A0}"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F8036-EB60-40FB-B54D-09032A8D9DBE}" type="slidenum">
              <a:rPr lang="en-US" smtClean="0"/>
              <a:t>‹#›</a:t>
            </a:fld>
            <a:endParaRPr lang="en-US"/>
          </a:p>
        </p:txBody>
      </p:sp>
    </p:spTree>
    <p:extLst>
      <p:ext uri="{BB962C8B-B14F-4D97-AF65-F5344CB8AC3E}">
        <p14:creationId xmlns:p14="http://schemas.microsoft.com/office/powerpoint/2010/main" val="57914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pr.org/sections/health-shots/2022/07/20/1112331075/u-s-death-toll-from-drug-overdoses-is-rising-fast-among-black-and-indigenous-peo"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pr.org/2022/03/02/1083838947/black-americans-dying-drug-overdos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pr.org/sections/health-shots/2022/07/20/1112331075/u-s-death-toll-from-drug-overdoses-is-rising-fast-among-black-and-indigenous-peo"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npr.org/2022/03/02/1083838947/black-americans-dying-drug-overdose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pr.org/2022/03/02/1083838947/black-americans-dying-drug-overdos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a:t>
            </a:fld>
            <a:endParaRPr lang="en-US"/>
          </a:p>
        </p:txBody>
      </p:sp>
    </p:spTree>
    <p:extLst>
      <p:ext uri="{BB962C8B-B14F-4D97-AF65-F5344CB8AC3E}">
        <p14:creationId xmlns:p14="http://schemas.microsoft.com/office/powerpoint/2010/main" val="285964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10</a:t>
            </a:fld>
            <a:endParaRPr lang="en-US"/>
          </a:p>
        </p:txBody>
      </p:sp>
    </p:spTree>
    <p:extLst>
      <p:ext uri="{BB962C8B-B14F-4D97-AF65-F5344CB8AC3E}">
        <p14:creationId xmlns:p14="http://schemas.microsoft.com/office/powerpoint/2010/main" val="158036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highlight>
                  <a:srgbClr val="F3F2F1"/>
                </a:highlight>
                <a:latin typeface="Calibri" panose="020F0502020204030204" pitchFamily="34" charset="0"/>
              </a:rPr>
              <a:t>Resources for this slide (1) </a:t>
            </a:r>
            <a:r>
              <a:rPr lang="en-US" sz="1800" b="0" i="0" u="sng" strike="noStrike">
                <a:solidFill>
                  <a:srgbClr val="6B9F25"/>
                </a:solidFill>
                <a:effectLst/>
                <a:highlight>
                  <a:srgbClr val="F3F2F1"/>
                </a:highlight>
                <a:latin typeface="Calibri" panose="020F0502020204030204" pitchFamily="34" charset="0"/>
                <a:hlinkClick r:id="rId3"/>
              </a:rPr>
              <a:t>Overdose deaths among Black Americans rising faster than those among other races : Shots - Health News : NPR</a:t>
            </a:r>
            <a:r>
              <a:rPr lang="en-US" sz="1800" b="0" i="0" u="none" strike="noStrike">
                <a:solidFill>
                  <a:srgbClr val="000000"/>
                </a:solidFill>
                <a:effectLst/>
                <a:highlight>
                  <a:srgbClr val="F3F2F1"/>
                </a:highlight>
                <a:latin typeface="Calibri" panose="020F0502020204030204" pitchFamily="34" charset="0"/>
              </a:rPr>
              <a:t> (2) </a:t>
            </a:r>
            <a:r>
              <a:rPr lang="en-US" sz="1800" b="0" i="0" u="sng" strike="noStrike">
                <a:solidFill>
                  <a:srgbClr val="6B9F25"/>
                </a:solidFill>
                <a:effectLst/>
                <a:highlight>
                  <a:srgbClr val="F3F2F1"/>
                </a:highlight>
                <a:latin typeface="Calibri" panose="020F0502020204030204" pitchFamily="34" charset="0"/>
                <a:hlinkClick r:id="rId4"/>
              </a:rPr>
              <a:t>More Black Americans are now dying from drug overdoses than whites : NPR</a:t>
            </a:r>
            <a:r>
              <a:rPr lang="en-US" sz="1800" b="0" i="0">
                <a:solidFill>
                  <a:srgbClr val="444444"/>
                </a:solidFill>
                <a:effectLst/>
                <a:highlight>
                  <a:srgbClr val="F3F2F1"/>
                </a:highlight>
                <a:latin typeface="Calibri" panose="020F0502020204030204" pitchFamily="34" charset="0"/>
              </a:rPr>
              <a:t>​</a:t>
            </a:r>
            <a:endParaRPr lang="en-US" b="0" i="0">
              <a:solidFill>
                <a:srgbClr val="444444"/>
              </a:solidFill>
              <a:effectLst/>
              <a:highlight>
                <a:srgbClr val="F3F2F1"/>
              </a:highlight>
              <a:latin typeface="Calibri" panose="020F0502020204030204" pitchFamily="34" charset="0"/>
            </a:endParaRPr>
          </a:p>
          <a:p>
            <a:pPr algn="l" rtl="0" fontAlgn="base"/>
            <a:r>
              <a:rPr lang="en-US" sz="1800" b="0" i="0">
                <a:solidFill>
                  <a:srgbClr val="444444"/>
                </a:solidFill>
                <a:effectLst/>
                <a:highlight>
                  <a:srgbClr val="F3F2F1"/>
                </a:highlight>
                <a:latin typeface="Calibri" panose="020F0502020204030204" pitchFamily="34" charset="0"/>
              </a:rPr>
              <a:t>​</a:t>
            </a:r>
            <a:endParaRPr lang="en-US" b="0" i="0">
              <a:solidFill>
                <a:srgbClr val="444444"/>
              </a:solidFill>
              <a:effectLst/>
              <a:highlight>
                <a:srgbClr val="F3F2F1"/>
              </a:highlight>
              <a:latin typeface="Calibri" panose="020F0502020204030204" pitchFamily="34" charset="0"/>
            </a:endParaRPr>
          </a:p>
          <a:p>
            <a:pPr algn="l" rtl="0" fontAlgn="base"/>
            <a:r>
              <a:rPr lang="en-US" sz="1800" b="0" i="0" u="none" strike="noStrike">
                <a:solidFill>
                  <a:srgbClr val="000000"/>
                </a:solidFill>
                <a:effectLst/>
                <a:highlight>
                  <a:srgbClr val="F3F2F1"/>
                </a:highlight>
                <a:latin typeface="Calibri" panose="020F0502020204030204" pitchFamily="34" charset="0"/>
              </a:rPr>
              <a:t>NOTE: These resources are from NPR referencing a peer reviewed article </a:t>
            </a:r>
            <a:endParaRPr lang="en-US" b="0" i="0">
              <a:solidFill>
                <a:srgbClr val="444444"/>
              </a:solidFill>
              <a:effectLst/>
              <a:highlight>
                <a:srgbClr val="F3F2F1"/>
              </a:highligh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2E6CFF05-C4D3-40BA-8E0B-60E4A82C97E5}" type="slidenum">
              <a:rPr lang="en-US" smtClean="0"/>
              <a:t>11</a:t>
            </a:fld>
            <a:endParaRPr lang="en-US"/>
          </a:p>
        </p:txBody>
      </p:sp>
    </p:spTree>
    <p:extLst>
      <p:ext uri="{BB962C8B-B14F-4D97-AF65-F5344CB8AC3E}">
        <p14:creationId xmlns:p14="http://schemas.microsoft.com/office/powerpoint/2010/main" val="77983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12</a:t>
            </a:fld>
            <a:endParaRPr lang="en-US"/>
          </a:p>
        </p:txBody>
      </p:sp>
    </p:spTree>
    <p:extLst>
      <p:ext uri="{BB962C8B-B14F-4D97-AF65-F5344CB8AC3E}">
        <p14:creationId xmlns:p14="http://schemas.microsoft.com/office/powerpoint/2010/main" val="371014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13</a:t>
            </a:fld>
            <a:endParaRPr lang="en-US"/>
          </a:p>
        </p:txBody>
      </p:sp>
    </p:spTree>
    <p:extLst>
      <p:ext uri="{BB962C8B-B14F-4D97-AF65-F5344CB8AC3E}">
        <p14:creationId xmlns:p14="http://schemas.microsoft.com/office/powerpoint/2010/main" val="324371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14</a:t>
            </a:fld>
            <a:endParaRPr lang="en-US"/>
          </a:p>
        </p:txBody>
      </p:sp>
    </p:spTree>
    <p:extLst>
      <p:ext uri="{BB962C8B-B14F-4D97-AF65-F5344CB8AC3E}">
        <p14:creationId xmlns:p14="http://schemas.microsoft.com/office/powerpoint/2010/main" val="390048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15</a:t>
            </a:fld>
            <a:endParaRPr lang="en-US"/>
          </a:p>
        </p:txBody>
      </p:sp>
    </p:spTree>
    <p:extLst>
      <p:ext uri="{BB962C8B-B14F-4D97-AF65-F5344CB8AC3E}">
        <p14:creationId xmlns:p14="http://schemas.microsoft.com/office/powerpoint/2010/main" val="260932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16</a:t>
            </a:fld>
            <a:endParaRPr lang="en-US"/>
          </a:p>
        </p:txBody>
      </p:sp>
    </p:spTree>
    <p:extLst>
      <p:ext uri="{BB962C8B-B14F-4D97-AF65-F5344CB8AC3E}">
        <p14:creationId xmlns:p14="http://schemas.microsoft.com/office/powerpoint/2010/main" val="34026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highlight>
                  <a:srgbClr val="F3F2F1"/>
                </a:highlight>
                <a:latin typeface="Calibri" panose="020F0502020204030204" pitchFamily="34" charset="0"/>
              </a:rPr>
              <a:t>Resources for this slide (1) </a:t>
            </a:r>
            <a:r>
              <a:rPr lang="en-US" sz="1800" b="0" i="0" u="sng" strike="noStrike">
                <a:solidFill>
                  <a:srgbClr val="6B9F25"/>
                </a:solidFill>
                <a:effectLst/>
                <a:highlight>
                  <a:srgbClr val="F3F2F1"/>
                </a:highlight>
                <a:latin typeface="Calibri" panose="020F0502020204030204" pitchFamily="34" charset="0"/>
                <a:hlinkClick r:id="rId3"/>
              </a:rPr>
              <a:t>Overdose deaths among Black Americans rising faster than those among other races : Shots - Health News : NPR</a:t>
            </a:r>
            <a:r>
              <a:rPr lang="en-US" sz="1800" b="0" i="0" u="none" strike="noStrike">
                <a:solidFill>
                  <a:srgbClr val="000000"/>
                </a:solidFill>
                <a:effectLst/>
                <a:highlight>
                  <a:srgbClr val="F3F2F1"/>
                </a:highlight>
                <a:latin typeface="Calibri" panose="020F0502020204030204" pitchFamily="34" charset="0"/>
              </a:rPr>
              <a:t> (2) </a:t>
            </a:r>
            <a:r>
              <a:rPr lang="en-US" sz="1800" b="0" i="0" u="sng" strike="noStrike">
                <a:solidFill>
                  <a:srgbClr val="6B9F25"/>
                </a:solidFill>
                <a:effectLst/>
                <a:highlight>
                  <a:srgbClr val="F3F2F1"/>
                </a:highlight>
                <a:latin typeface="Calibri" panose="020F0502020204030204" pitchFamily="34" charset="0"/>
                <a:hlinkClick r:id="rId4"/>
              </a:rPr>
              <a:t>More Black Americans are now dying from drug overdoses than whites : NPR</a:t>
            </a:r>
            <a:r>
              <a:rPr lang="en-US" sz="1800" b="0" i="0">
                <a:solidFill>
                  <a:srgbClr val="444444"/>
                </a:solidFill>
                <a:effectLst/>
                <a:highlight>
                  <a:srgbClr val="F3F2F1"/>
                </a:highlight>
                <a:latin typeface="Calibri" panose="020F0502020204030204" pitchFamily="34" charset="0"/>
              </a:rPr>
              <a:t>​</a:t>
            </a:r>
            <a:endParaRPr lang="en-US" b="0" i="0">
              <a:solidFill>
                <a:srgbClr val="444444"/>
              </a:solidFill>
              <a:effectLst/>
              <a:highlight>
                <a:srgbClr val="F3F2F1"/>
              </a:highlight>
              <a:latin typeface="Calibri" panose="020F0502020204030204" pitchFamily="34" charset="0"/>
            </a:endParaRPr>
          </a:p>
          <a:p>
            <a:pPr algn="l" rtl="0" fontAlgn="base"/>
            <a:r>
              <a:rPr lang="en-US" sz="1800" b="0" i="0">
                <a:solidFill>
                  <a:srgbClr val="444444"/>
                </a:solidFill>
                <a:effectLst/>
                <a:highlight>
                  <a:srgbClr val="F3F2F1"/>
                </a:highlight>
                <a:latin typeface="Calibri" panose="020F0502020204030204" pitchFamily="34" charset="0"/>
              </a:rPr>
              <a:t>​</a:t>
            </a:r>
            <a:endParaRPr lang="en-US" b="0" i="0">
              <a:solidFill>
                <a:srgbClr val="444444"/>
              </a:solidFill>
              <a:effectLst/>
              <a:highlight>
                <a:srgbClr val="F3F2F1"/>
              </a:highlight>
              <a:latin typeface="Calibri" panose="020F0502020204030204" pitchFamily="34" charset="0"/>
            </a:endParaRPr>
          </a:p>
          <a:p>
            <a:pPr algn="l" rtl="0" fontAlgn="base"/>
            <a:r>
              <a:rPr lang="en-US" sz="1800" b="0" i="0" u="none" strike="noStrike">
                <a:solidFill>
                  <a:srgbClr val="000000"/>
                </a:solidFill>
                <a:effectLst/>
                <a:highlight>
                  <a:srgbClr val="F3F2F1"/>
                </a:highlight>
                <a:latin typeface="Calibri" panose="020F0502020204030204" pitchFamily="34" charset="0"/>
              </a:rPr>
              <a:t>NOTE: These resources are from NPR referencing a peer reviewed article </a:t>
            </a:r>
            <a:endParaRPr lang="en-US" b="0" i="0">
              <a:solidFill>
                <a:srgbClr val="444444"/>
              </a:solidFill>
              <a:effectLst/>
              <a:highlight>
                <a:srgbClr val="F3F2F1"/>
              </a:highligh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2E6CFF05-C4D3-40BA-8E0B-60E4A82C97E5}" type="slidenum">
              <a:rPr lang="en-US" smtClean="0"/>
              <a:t>17</a:t>
            </a:fld>
            <a:endParaRPr lang="en-US"/>
          </a:p>
        </p:txBody>
      </p:sp>
    </p:spTree>
    <p:extLst>
      <p:ext uri="{BB962C8B-B14F-4D97-AF65-F5344CB8AC3E}">
        <p14:creationId xmlns:p14="http://schemas.microsoft.com/office/powerpoint/2010/main" val="2375037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18</a:t>
            </a:fld>
            <a:endParaRPr lang="en-US"/>
          </a:p>
        </p:txBody>
      </p:sp>
    </p:spTree>
    <p:extLst>
      <p:ext uri="{BB962C8B-B14F-4D97-AF65-F5344CB8AC3E}">
        <p14:creationId xmlns:p14="http://schemas.microsoft.com/office/powerpoint/2010/main" val="2861403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19</a:t>
            </a:fld>
            <a:endParaRPr lang="en-US"/>
          </a:p>
        </p:txBody>
      </p:sp>
    </p:spTree>
    <p:extLst>
      <p:ext uri="{BB962C8B-B14F-4D97-AF65-F5344CB8AC3E}">
        <p14:creationId xmlns:p14="http://schemas.microsoft.com/office/powerpoint/2010/main" val="31414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2</a:t>
            </a:fld>
            <a:endParaRPr lang="en-US"/>
          </a:p>
        </p:txBody>
      </p:sp>
    </p:spTree>
    <p:extLst>
      <p:ext uri="{BB962C8B-B14F-4D97-AF65-F5344CB8AC3E}">
        <p14:creationId xmlns:p14="http://schemas.microsoft.com/office/powerpoint/2010/main" val="2459431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r>
              <a:rPr lang="en-US"/>
              <a:t>*</a:t>
            </a:r>
            <a:r>
              <a:rPr lang="en-US" sz="1200" b="0" i="0" u="none"/>
              <a:t>2024 Jan- March:</a:t>
            </a:r>
            <a:endParaRPr lang="en-US" sz="1200" b="0" i="0"/>
          </a:p>
          <a:p>
            <a:pPr lvl="1">
              <a:buFont typeface="Arial" panose="020B0604020202020204" pitchFamily="34" charset="0"/>
              <a:buChar char="•"/>
            </a:pPr>
            <a:r>
              <a:rPr lang="en-US" sz="1200" b="0" i="0" u="none"/>
              <a:t>33 trainings</a:t>
            </a:r>
            <a:r>
              <a:rPr lang="en-US" sz="1200" b="0" i="0"/>
              <a:t>​</a:t>
            </a:r>
          </a:p>
          <a:p>
            <a:pPr lvl="1">
              <a:buFont typeface="Arial" panose="020B0604020202020204" pitchFamily="34" charset="0"/>
              <a:buChar char="•"/>
            </a:pPr>
            <a:r>
              <a:rPr lang="en-US" sz="1200" b="0" i="0" u="none"/>
              <a:t>1,780 training attendees</a:t>
            </a:r>
            <a:endParaRPr lang="en-US" sz="1200" b="0" i="0"/>
          </a:p>
          <a:p>
            <a:pPr lvl="1">
              <a:buFont typeface="Arial" panose="020B0604020202020204" pitchFamily="34" charset="0"/>
              <a:buChar char="•"/>
            </a:pPr>
            <a:r>
              <a:rPr lang="en-US" sz="1200" b="0" i="0" u="none"/>
              <a:t>435 naloxone kits distributed</a:t>
            </a:r>
            <a:r>
              <a:rPr lang="en-US" sz="1200" b="0" i="0"/>
              <a:t>​</a:t>
            </a:r>
          </a:p>
          <a:p>
            <a:r>
              <a:rPr lang="en-US"/>
              <a:t>One unit = two 4mg nasal spray devices</a:t>
            </a:r>
          </a:p>
          <a:p>
            <a:endParaRPr lang="en-US"/>
          </a:p>
          <a:p>
            <a:r>
              <a:rPr lang="en-US"/>
              <a:t>California’s Department of Health Care Services (DHCS) administers the Naloxone Distribution Project (NDP), through which qualified entities can request free naloxone and have it shipped to their address. </a:t>
            </a:r>
          </a:p>
          <a:p>
            <a:endParaRPr lang="en-US"/>
          </a:p>
        </p:txBody>
      </p:sp>
      <p:sp>
        <p:nvSpPr>
          <p:cNvPr id="4" name="Slide Number Placeholder 3"/>
          <p:cNvSpPr>
            <a:spLocks noGrp="1"/>
          </p:cNvSpPr>
          <p:nvPr>
            <p:ph type="sldNum" sz="quarter" idx="5"/>
          </p:nvPr>
        </p:nvSpPr>
        <p:spPr/>
        <p:txBody>
          <a:bodyPr/>
          <a:lstStyle/>
          <a:p>
            <a:fld id="{E16B498E-20D9-4740-9307-37A498BBBDC0}" type="slidenum">
              <a:rPr lang="en-US" smtClean="0"/>
              <a:t>20</a:t>
            </a:fld>
            <a:endParaRPr lang="en-US"/>
          </a:p>
        </p:txBody>
      </p:sp>
    </p:spTree>
    <p:extLst>
      <p:ext uri="{BB962C8B-B14F-4D97-AF65-F5344CB8AC3E}">
        <p14:creationId xmlns:p14="http://schemas.microsoft.com/office/powerpoint/2010/main" val="347143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highlight>
                  <a:srgbClr val="F3F2F1"/>
                </a:highlight>
                <a:latin typeface="Calibri" panose="020F0502020204030204" pitchFamily="34" charset="0"/>
              </a:rPr>
              <a:t>This slide drew information from the original presentation and this article: </a:t>
            </a:r>
            <a:r>
              <a:rPr lang="en-US" sz="1800" b="0" i="0" u="sng" strike="noStrike">
                <a:solidFill>
                  <a:srgbClr val="6B9F25"/>
                </a:solidFill>
                <a:effectLst/>
                <a:highlight>
                  <a:srgbClr val="F3F2F1"/>
                </a:highlight>
                <a:latin typeface="Calibri" panose="020F0502020204030204" pitchFamily="34" charset="0"/>
                <a:hlinkClick r:id="rId3"/>
              </a:rPr>
              <a:t>More Black Americans are now dying from drug overdoses than whites : NPR</a:t>
            </a:r>
            <a:r>
              <a:rPr lang="en-US" sz="1800" b="0" i="0">
                <a:solidFill>
                  <a:srgbClr val="444444"/>
                </a:solidFill>
                <a:effectLst/>
                <a:highlight>
                  <a:srgbClr val="F3F2F1"/>
                </a:highlight>
                <a:latin typeface="Calibri" panose="020F0502020204030204" pitchFamily="34" charset="0"/>
              </a:rPr>
              <a:t>​</a:t>
            </a:r>
            <a:endParaRPr lang="en-US" b="0" i="0">
              <a:solidFill>
                <a:srgbClr val="444444"/>
              </a:solidFill>
              <a:effectLst/>
              <a:highlight>
                <a:srgbClr val="F3F2F1"/>
              </a:highlight>
              <a:latin typeface="Calibri" panose="020F0502020204030204" pitchFamily="34" charset="0"/>
            </a:endParaRPr>
          </a:p>
          <a:p>
            <a:pPr algn="l" rtl="0" fontAlgn="base"/>
            <a:r>
              <a:rPr lang="en-US" sz="1800" b="0" i="0">
                <a:solidFill>
                  <a:srgbClr val="444444"/>
                </a:solidFill>
                <a:effectLst/>
                <a:highlight>
                  <a:srgbClr val="F3F2F1"/>
                </a:highlight>
                <a:latin typeface="Calibri" panose="020F0502020204030204" pitchFamily="34" charset="0"/>
              </a:rPr>
              <a:t>​</a:t>
            </a:r>
            <a:endParaRPr lang="en-US" b="0" i="0">
              <a:solidFill>
                <a:srgbClr val="444444"/>
              </a:solidFill>
              <a:effectLst/>
              <a:highlight>
                <a:srgbClr val="F3F2F1"/>
              </a:highlight>
              <a:latin typeface="Calibri" panose="020F0502020204030204" pitchFamily="34" charset="0"/>
            </a:endParaRPr>
          </a:p>
          <a:p>
            <a:pPr algn="l" rtl="0" fontAlgn="base"/>
            <a:r>
              <a:rPr lang="en-US" sz="1800" b="0" i="0" u="none" strike="noStrike">
                <a:solidFill>
                  <a:srgbClr val="000000"/>
                </a:solidFill>
                <a:effectLst/>
                <a:highlight>
                  <a:srgbClr val="F3F2F1"/>
                </a:highlight>
                <a:latin typeface="Calibri" panose="020F0502020204030204" pitchFamily="34" charset="0"/>
              </a:rPr>
              <a:t>NOTE: Alexis to find another visual </a:t>
            </a:r>
            <a:endParaRPr lang="en-US" b="0" i="0">
              <a:solidFill>
                <a:srgbClr val="444444"/>
              </a:solidFill>
              <a:effectLst/>
              <a:highlight>
                <a:srgbClr val="F3F2F1"/>
              </a:highligh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2E6CFF05-C4D3-40BA-8E0B-60E4A82C97E5}" type="slidenum">
              <a:rPr lang="en-US" smtClean="0"/>
              <a:t>21</a:t>
            </a:fld>
            <a:endParaRPr lang="en-US"/>
          </a:p>
        </p:txBody>
      </p:sp>
    </p:spTree>
    <p:extLst>
      <p:ext uri="{BB962C8B-B14F-4D97-AF65-F5344CB8AC3E}">
        <p14:creationId xmlns:p14="http://schemas.microsoft.com/office/powerpoint/2010/main" val="1969641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How many NSBs currently in place: 38 </a:t>
            </a:r>
            <a:endParaRPr lang="en-US"/>
          </a:p>
          <a:p>
            <a:r>
              <a:rPr lang="en-US">
                <a:ea typeface="Calibri"/>
                <a:cs typeface="Calibri"/>
              </a:rPr>
              <a:t>12 being Behavioral Health sites</a:t>
            </a:r>
            <a:endParaRPr lang="en-US"/>
          </a:p>
          <a:p>
            <a:r>
              <a:rPr lang="en-US">
                <a:ea typeface="Calibri"/>
                <a:cs typeface="Calibri"/>
              </a:rPr>
              <a:t>12 more due to arrive today!</a:t>
            </a:r>
          </a:p>
        </p:txBody>
      </p:sp>
      <p:sp>
        <p:nvSpPr>
          <p:cNvPr id="4" name="Slide Number Placeholder 3"/>
          <p:cNvSpPr>
            <a:spLocks noGrp="1"/>
          </p:cNvSpPr>
          <p:nvPr>
            <p:ph type="sldNum" sz="quarter" idx="5"/>
          </p:nvPr>
        </p:nvSpPr>
        <p:spPr/>
        <p:txBody>
          <a:bodyPr/>
          <a:lstStyle/>
          <a:p>
            <a:fld id="{18CF8036-EB60-40FB-B54D-09032A8D9DBE}" type="slidenum">
              <a:rPr lang="en-US" smtClean="0"/>
              <a:t>22</a:t>
            </a:fld>
            <a:endParaRPr lang="en-US"/>
          </a:p>
        </p:txBody>
      </p:sp>
    </p:spTree>
    <p:extLst>
      <p:ext uri="{BB962C8B-B14F-4D97-AF65-F5344CB8AC3E}">
        <p14:creationId xmlns:p14="http://schemas.microsoft.com/office/powerpoint/2010/main" val="2569716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8CF8036-EB60-40FB-B54D-09032A8D9DBE}" type="slidenum">
              <a:rPr lang="en-US" smtClean="0"/>
              <a:t>23</a:t>
            </a:fld>
            <a:endParaRPr lang="en-US"/>
          </a:p>
        </p:txBody>
      </p:sp>
    </p:spTree>
    <p:extLst>
      <p:ext uri="{BB962C8B-B14F-4D97-AF65-F5344CB8AC3E}">
        <p14:creationId xmlns:p14="http://schemas.microsoft.com/office/powerpoint/2010/main" val="4032574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24</a:t>
            </a:fld>
            <a:endParaRPr lang="en-US"/>
          </a:p>
        </p:txBody>
      </p:sp>
    </p:spTree>
    <p:extLst>
      <p:ext uri="{BB962C8B-B14F-4D97-AF65-F5344CB8AC3E}">
        <p14:creationId xmlns:p14="http://schemas.microsoft.com/office/powerpoint/2010/main" val="264024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25</a:t>
            </a:fld>
            <a:endParaRPr lang="en-US"/>
          </a:p>
        </p:txBody>
      </p:sp>
    </p:spTree>
    <p:extLst>
      <p:ext uri="{BB962C8B-B14F-4D97-AF65-F5344CB8AC3E}">
        <p14:creationId xmlns:p14="http://schemas.microsoft.com/office/powerpoint/2010/main" val="177872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These are the 4 as identified by DHCS during the Opioid Settlement</a:t>
            </a:r>
          </a:p>
        </p:txBody>
      </p:sp>
      <p:sp>
        <p:nvSpPr>
          <p:cNvPr id="4" name="Slide Number Placeholder 3"/>
          <p:cNvSpPr>
            <a:spLocks noGrp="1"/>
          </p:cNvSpPr>
          <p:nvPr>
            <p:ph type="sldNum" sz="quarter" idx="5"/>
          </p:nvPr>
        </p:nvSpPr>
        <p:spPr/>
        <p:txBody>
          <a:bodyPr/>
          <a:lstStyle/>
          <a:p>
            <a:fld id="{18CF8036-EB60-40FB-B54D-09032A8D9DBE}" type="slidenum">
              <a:rPr lang="en-US" smtClean="0"/>
              <a:t>26</a:t>
            </a:fld>
            <a:endParaRPr lang="en-US"/>
          </a:p>
        </p:txBody>
      </p:sp>
    </p:spTree>
    <p:extLst>
      <p:ext uri="{BB962C8B-B14F-4D97-AF65-F5344CB8AC3E}">
        <p14:creationId xmlns:p14="http://schemas.microsoft.com/office/powerpoint/2010/main" val="1769553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areas of our system of care that we have been able to positively impact due to the Opioid settlement dollars and through listening to the community! (highlight MAT in the jail and its effectiveness on reducing OD post release)</a:t>
            </a:r>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27</a:t>
            </a:fld>
            <a:endParaRPr lang="en-US"/>
          </a:p>
        </p:txBody>
      </p:sp>
    </p:spTree>
    <p:extLst>
      <p:ext uri="{BB962C8B-B14F-4D97-AF65-F5344CB8AC3E}">
        <p14:creationId xmlns:p14="http://schemas.microsoft.com/office/powerpoint/2010/main" val="3011202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slide demonstrates our process of implementing the $$ we have been seeking community input through venues such as this one we are now. And then that feedback is carried forward all the way through implementation as we discussed in the previous slide.</a:t>
            </a:r>
          </a:p>
        </p:txBody>
      </p:sp>
      <p:sp>
        <p:nvSpPr>
          <p:cNvPr id="4" name="Slide Number Placeholder 3"/>
          <p:cNvSpPr>
            <a:spLocks noGrp="1"/>
          </p:cNvSpPr>
          <p:nvPr>
            <p:ph type="sldNum" sz="quarter" idx="5"/>
          </p:nvPr>
        </p:nvSpPr>
        <p:spPr/>
        <p:txBody>
          <a:bodyPr/>
          <a:lstStyle/>
          <a:p>
            <a:fld id="{18CF8036-EB60-40FB-B54D-09032A8D9DBE}" type="slidenum">
              <a:rPr lang="en-US" smtClean="0"/>
              <a:t>28</a:t>
            </a:fld>
            <a:endParaRPr lang="en-US"/>
          </a:p>
        </p:txBody>
      </p:sp>
    </p:spTree>
    <p:extLst>
      <p:ext uri="{BB962C8B-B14F-4D97-AF65-F5344CB8AC3E}">
        <p14:creationId xmlns:p14="http://schemas.microsoft.com/office/powerpoint/2010/main" val="1882348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this slide we would like to highlight what we have been doing in the community based on the feedback we have been hearing during these listening sessions. *Highlight the Naloxone stand boxes. A great example in September last year we heard we need to get more Narcan to the community and in January we started a process for the community to request distribution boxes like those shown earlier by Dr. </a:t>
            </a:r>
            <a:r>
              <a:rPr lang="en-US" err="1">
                <a:ea typeface="Calibri"/>
                <a:cs typeface="Calibri"/>
              </a:rPr>
              <a:t>Clanon</a:t>
            </a:r>
            <a:r>
              <a:rPr lang="en-US">
                <a:ea typeface="Calibri"/>
                <a:cs typeface="Calibri"/>
              </a:rPr>
              <a:t>. We are committed to doing this on going and look forward to providing 40 boxes a year free refills through the state. </a:t>
            </a:r>
          </a:p>
        </p:txBody>
      </p:sp>
      <p:sp>
        <p:nvSpPr>
          <p:cNvPr id="4" name="Slide Number Placeholder 3"/>
          <p:cNvSpPr>
            <a:spLocks noGrp="1"/>
          </p:cNvSpPr>
          <p:nvPr>
            <p:ph type="sldNum" sz="quarter" idx="5"/>
          </p:nvPr>
        </p:nvSpPr>
        <p:spPr/>
        <p:txBody>
          <a:bodyPr/>
          <a:lstStyle/>
          <a:p>
            <a:fld id="{18CF8036-EB60-40FB-B54D-09032A8D9DBE}" type="slidenum">
              <a:rPr lang="en-US" smtClean="0"/>
              <a:t>29</a:t>
            </a:fld>
            <a:endParaRPr lang="en-US"/>
          </a:p>
        </p:txBody>
      </p:sp>
    </p:spTree>
    <p:extLst>
      <p:ext uri="{BB962C8B-B14F-4D97-AF65-F5344CB8AC3E}">
        <p14:creationId xmlns:p14="http://schemas.microsoft.com/office/powerpoint/2010/main" val="100783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3</a:t>
            </a:fld>
            <a:endParaRPr lang="en-US"/>
          </a:p>
        </p:txBody>
      </p:sp>
    </p:spTree>
    <p:extLst>
      <p:ext uri="{BB962C8B-B14F-4D97-AF65-F5344CB8AC3E}">
        <p14:creationId xmlns:p14="http://schemas.microsoft.com/office/powerpoint/2010/main" val="3950626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30</a:t>
            </a:fld>
            <a:endParaRPr lang="en-US"/>
          </a:p>
        </p:txBody>
      </p:sp>
    </p:spTree>
    <p:extLst>
      <p:ext uri="{BB962C8B-B14F-4D97-AF65-F5344CB8AC3E}">
        <p14:creationId xmlns:p14="http://schemas.microsoft.com/office/powerpoint/2010/main" val="1868084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31</a:t>
            </a:fld>
            <a:endParaRPr lang="en-US"/>
          </a:p>
        </p:txBody>
      </p:sp>
    </p:spTree>
    <p:extLst>
      <p:ext uri="{BB962C8B-B14F-4D97-AF65-F5344CB8AC3E}">
        <p14:creationId xmlns:p14="http://schemas.microsoft.com/office/powerpoint/2010/main" val="196719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03E4E-ACCC-1272-DD85-4C8A36073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2097C-F888-EBA6-2D17-C4F023BEA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738A9-4265-10C0-4804-F613989172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67C87E-10E7-CEA0-39F1-5D6E39F10B45}"/>
              </a:ext>
            </a:extLst>
          </p:cNvPr>
          <p:cNvSpPr>
            <a:spLocks noGrp="1"/>
          </p:cNvSpPr>
          <p:nvPr>
            <p:ph type="sldNum" sz="quarter" idx="5"/>
          </p:nvPr>
        </p:nvSpPr>
        <p:spPr/>
        <p:txBody>
          <a:bodyPr/>
          <a:lstStyle/>
          <a:p>
            <a:fld id="{18CF8036-EB60-40FB-B54D-09032A8D9DBE}" type="slidenum">
              <a:rPr lang="en-US" smtClean="0"/>
              <a:t>32</a:t>
            </a:fld>
            <a:endParaRPr lang="en-US"/>
          </a:p>
        </p:txBody>
      </p:sp>
    </p:spTree>
    <p:extLst>
      <p:ext uri="{BB962C8B-B14F-4D97-AF65-F5344CB8AC3E}">
        <p14:creationId xmlns:p14="http://schemas.microsoft.com/office/powerpoint/2010/main" val="2991765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3DFC-33C1-F0C2-C2CD-A66297322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800C2-25A4-4C4D-281E-6CE221F45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7D84A-3A53-B18A-83A1-87AB4C9698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40653F-ED19-5CB2-3855-8334BC5E4C4F}"/>
              </a:ext>
            </a:extLst>
          </p:cNvPr>
          <p:cNvSpPr>
            <a:spLocks noGrp="1"/>
          </p:cNvSpPr>
          <p:nvPr>
            <p:ph type="sldNum" sz="quarter" idx="5"/>
          </p:nvPr>
        </p:nvSpPr>
        <p:spPr/>
        <p:txBody>
          <a:bodyPr/>
          <a:lstStyle/>
          <a:p>
            <a:fld id="{18CF8036-EB60-40FB-B54D-09032A8D9DBE}" type="slidenum">
              <a:rPr lang="en-US" smtClean="0"/>
              <a:t>33</a:t>
            </a:fld>
            <a:endParaRPr lang="en-US"/>
          </a:p>
        </p:txBody>
      </p:sp>
    </p:spTree>
    <p:extLst>
      <p:ext uri="{BB962C8B-B14F-4D97-AF65-F5344CB8AC3E}">
        <p14:creationId xmlns:p14="http://schemas.microsoft.com/office/powerpoint/2010/main" val="273816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have already awarded 5.5 mil in mini grant funding highlight projects are aligned with our focus populations</a:t>
            </a:r>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34</a:t>
            </a:fld>
            <a:endParaRPr lang="en-US"/>
          </a:p>
        </p:txBody>
      </p:sp>
    </p:spTree>
    <p:extLst>
      <p:ext uri="{BB962C8B-B14F-4D97-AF65-F5344CB8AC3E}">
        <p14:creationId xmlns:p14="http://schemas.microsoft.com/office/powerpoint/2010/main" val="3962805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35</a:t>
            </a:fld>
            <a:endParaRPr lang="en-US"/>
          </a:p>
        </p:txBody>
      </p:sp>
    </p:spTree>
    <p:extLst>
      <p:ext uri="{BB962C8B-B14F-4D97-AF65-F5344CB8AC3E}">
        <p14:creationId xmlns:p14="http://schemas.microsoft.com/office/powerpoint/2010/main" val="1133038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16B498E-20D9-4740-9307-37A498BBBDC0}" type="slidenum">
              <a:rPr lang="en-US" smtClean="0"/>
              <a:t>36</a:t>
            </a:fld>
            <a:endParaRPr lang="en-US"/>
          </a:p>
        </p:txBody>
      </p:sp>
      <p:sp>
        <p:nvSpPr>
          <p:cNvPr id="6" name="Notes Placeholder 5">
            <a:extLst>
              <a:ext uri="{FF2B5EF4-FFF2-40B4-BE49-F238E27FC236}">
                <a16:creationId xmlns:a16="http://schemas.microsoft.com/office/drawing/2014/main" id="{970906D9-4AE6-5E23-8EC7-15B2C7307850}"/>
              </a:ext>
            </a:extLst>
          </p:cNvPr>
          <p:cNvSpPr>
            <a:spLocks noGrp="1"/>
          </p:cNvSpPr>
          <p:nvPr>
            <p:ph type="body" sz="quarter" idx="3"/>
          </p:nvPr>
        </p:nvSpPr>
        <p:spPr/>
        <p:txBody>
          <a:bodyPr/>
          <a:lstStyle/>
          <a:p>
            <a:r>
              <a:rPr lang="en-US"/>
              <a:t>Opioid funding consist of settlements with several different companies with each having its own terms such as:</a:t>
            </a:r>
          </a:p>
          <a:p>
            <a:pPr marL="171450" indent="-171450">
              <a:buFont typeface="Arial" panose="020B0604020202020204" pitchFamily="34" charset="0"/>
              <a:buChar char="•"/>
            </a:pPr>
            <a:r>
              <a:rPr lang="en-US"/>
              <a:t>Timeline to pay</a:t>
            </a:r>
          </a:p>
          <a:p>
            <a:pPr marL="171450" indent="-171450">
              <a:buFont typeface="Arial" panose="020B0604020202020204" pitchFamily="34" charset="0"/>
              <a:buChar char="•"/>
            </a:pPr>
            <a:r>
              <a:rPr lang="en-US"/>
              <a:t>Incentives based on prohibiting future lawsuits</a:t>
            </a:r>
          </a:p>
          <a:p>
            <a:pPr marL="171450" indent="-171450">
              <a:buFont typeface="Arial" panose="020B0604020202020204" pitchFamily="34" charset="0"/>
              <a:buChar char="•"/>
            </a:pPr>
            <a:r>
              <a:rPr lang="en-US"/>
              <a:t>Incentives if no additional lawsuits occur by a certain time</a:t>
            </a:r>
          </a:p>
          <a:p>
            <a:pPr marL="628650" lvl="1" indent="-171450">
              <a:buFont typeface="Arial" panose="020B0604020202020204" pitchFamily="34" charset="0"/>
              <a:buChar char="•"/>
            </a:pPr>
            <a:r>
              <a:rPr lang="en-US"/>
              <a:t>Payments received include these incentives with the assumption they will be achieved but will later be recouped if not met</a:t>
            </a:r>
          </a:p>
          <a:p>
            <a:pPr marL="171450" indent="-171450">
              <a:buFont typeface="Arial" panose="020B0604020202020204" pitchFamily="34" charset="0"/>
              <a:buChar char="•"/>
            </a:pPr>
            <a:r>
              <a:rPr lang="en-US"/>
              <a:t>Incentives to prepay</a:t>
            </a:r>
          </a:p>
          <a:p>
            <a:pPr marL="171450" indent="-171450">
              <a:buFont typeface="Arial" panose="020B0604020202020204" pitchFamily="34" charset="0"/>
              <a:buChar char="•"/>
            </a:pPr>
            <a:endParaRPr lang="en-US"/>
          </a:p>
          <a:p>
            <a:r>
              <a:rPr lang="en-US"/>
              <a:t>County Counsel analyzed each settlement and based the estimate on current conditions and made educated guesses about whether incentives will be achieved.</a:t>
            </a:r>
          </a:p>
          <a:p>
            <a:endParaRPr lang="en-US"/>
          </a:p>
          <a:p>
            <a:r>
              <a:rPr lang="en-US"/>
              <a:t>The initial estimate of $46M is now revised to $80M which includes new settlements with additional companies.</a:t>
            </a:r>
          </a:p>
          <a:p>
            <a:endParaRPr lang="en-US"/>
          </a:p>
          <a:p>
            <a:r>
              <a:rPr lang="en-US" i="1"/>
              <a:t>For every payment and for every settlement, cities can decide whether to accept the funds or redirect to the county.</a:t>
            </a:r>
          </a:p>
          <a:p>
            <a:pPr marL="171450" indent="-171450">
              <a:buFont typeface="Arial" panose="020B0604020202020204" pitchFamily="34" charset="0"/>
              <a:buChar char="•"/>
            </a:pPr>
            <a:endParaRPr lang="en-US"/>
          </a:p>
          <a:p>
            <a:r>
              <a:rPr lang="en-US"/>
              <a:t>Planned expenditures total $53M.</a:t>
            </a:r>
          </a:p>
          <a:p>
            <a:pPr marL="171450" indent="-171450">
              <a:buFont typeface="Arial" panose="020B0604020202020204" pitchFamily="34" charset="0"/>
              <a:buChar char="•"/>
            </a:pPr>
            <a:endParaRPr lang="en-US"/>
          </a:p>
        </p:txBody>
      </p:sp>
    </p:spTree>
    <p:extLst>
      <p:ext uri="{BB962C8B-B14F-4D97-AF65-F5344CB8AC3E}">
        <p14:creationId xmlns:p14="http://schemas.microsoft.com/office/powerpoint/2010/main" val="4253653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E5093-F9DD-D5EE-3793-854506F44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A6D5B-0C76-09EE-BD72-930270F28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7E9F6-5CC3-5B12-2262-5AA7D0DABB3B}"/>
              </a:ext>
            </a:extLst>
          </p:cNvPr>
          <p:cNvSpPr>
            <a:spLocks noGrp="1"/>
          </p:cNvSpPr>
          <p:nvPr>
            <p:ph type="body" idx="1"/>
          </p:nvPr>
        </p:nvSpPr>
        <p:spPr/>
        <p:txBody>
          <a:bodyPr/>
          <a:lstStyle/>
          <a:p>
            <a:r>
              <a:rPr lang="en-US"/>
              <a:t>We appreciate your continued input to plan how the funds are expended and already implemented some of the program towards the middle of last year. Medication-Assisted Treatment spending half a million dollars or $500,000…</a:t>
            </a:r>
          </a:p>
          <a:p>
            <a:endParaRPr lang="en-US"/>
          </a:p>
          <a:p>
            <a:r>
              <a:rPr lang="en-US"/>
              <a:t>For current year (FY 24/25)…</a:t>
            </a:r>
          </a:p>
        </p:txBody>
      </p:sp>
      <p:sp>
        <p:nvSpPr>
          <p:cNvPr id="4" name="Slide Number Placeholder 3">
            <a:extLst>
              <a:ext uri="{FF2B5EF4-FFF2-40B4-BE49-F238E27FC236}">
                <a16:creationId xmlns:a16="http://schemas.microsoft.com/office/drawing/2014/main" id="{CC023D9D-B8AF-5512-BB54-17B98EECBE99}"/>
              </a:ext>
            </a:extLst>
          </p:cNvPr>
          <p:cNvSpPr>
            <a:spLocks noGrp="1"/>
          </p:cNvSpPr>
          <p:nvPr>
            <p:ph type="sldNum" sz="quarter" idx="5"/>
          </p:nvPr>
        </p:nvSpPr>
        <p:spPr/>
        <p:txBody>
          <a:bodyPr/>
          <a:lstStyle/>
          <a:p>
            <a:fld id="{CF266A52-7D91-4F42-AB28-6FC3B0489F34}" type="slidenum">
              <a:rPr lang="en-US" smtClean="0"/>
              <a:t>37</a:t>
            </a:fld>
            <a:endParaRPr lang="en-US"/>
          </a:p>
        </p:txBody>
      </p:sp>
    </p:spTree>
    <p:extLst>
      <p:ext uri="{BB962C8B-B14F-4D97-AF65-F5344CB8AC3E}">
        <p14:creationId xmlns:p14="http://schemas.microsoft.com/office/powerpoint/2010/main" val="283105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1289-17BC-BDBB-A04D-78FCE6AE3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A9F65-1EBA-B549-C1C9-587F3B4F9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A9C76-ECF4-A72C-7741-93FCCDAA7A4B}"/>
              </a:ext>
            </a:extLst>
          </p:cNvPr>
          <p:cNvSpPr>
            <a:spLocks noGrp="1"/>
          </p:cNvSpPr>
          <p:nvPr>
            <p:ph type="body" idx="1"/>
          </p:nvPr>
        </p:nvSpPr>
        <p:spPr>
          <a:xfrm>
            <a:off x="685800" y="4400550"/>
            <a:ext cx="5486400" cy="4381500"/>
          </a:xfrm>
        </p:spPr>
        <p:txBody>
          <a:bodyPr/>
          <a:lstStyle/>
          <a:p>
            <a:r>
              <a:rPr lang="en-US"/>
              <a:t>Highlights:</a:t>
            </a:r>
          </a:p>
          <a:p>
            <a:endParaRPr lang="en-US"/>
          </a:p>
          <a:p>
            <a:r>
              <a:rPr lang="en-US"/>
              <a:t>Moving to the horizontal axis at the bottom. You’ll see payments began in FY 22/23 and will possibly continue through FY 38/39. For those who noticed this is only 16 years and we said 18 years of payments in the earlier slide, the variance is caused by some settlement years getting paid in a single FY. The important part of the timeline is that most payments will be received in the near-term years with current year by far the highest.</a:t>
            </a:r>
          </a:p>
          <a:p>
            <a:endParaRPr lang="en-US"/>
          </a:p>
          <a:p>
            <a:r>
              <a:rPr lang="en-US"/>
              <a:t>Shift to the legend at the right which identifies companies paying so far. Teva through Walgreens payments started this year and included year 1 and 2. Walmart also started this year and paid nearly their full amount. </a:t>
            </a:r>
            <a:r>
              <a:rPr lang="en-US" err="1"/>
              <a:t>Mallinkrodt</a:t>
            </a:r>
            <a:r>
              <a:rPr lang="en-US"/>
              <a:t> was a bankruptcy settlement already paid in full. The first settlements were Janssen and the Distributors which includes 4 companies. The Distributors is by far the largest and expected to continue the longest although three of the companies have already used the prepayment incentive.</a:t>
            </a:r>
          </a:p>
          <a:p>
            <a:endParaRPr lang="en-US">
              <a:cs typeface="Calibri"/>
            </a:endParaRPr>
          </a:p>
          <a:p>
            <a:r>
              <a:rPr lang="en-US" err="1">
                <a:cs typeface="Calibri"/>
              </a:rPr>
              <a:t>Add’l</a:t>
            </a:r>
            <a:r>
              <a:rPr lang="en-US">
                <a:cs typeface="Calibri"/>
              </a:rPr>
              <a:t> settlements pending.</a:t>
            </a:r>
          </a:p>
          <a:p>
            <a:endParaRPr lang="en-US">
              <a:cs typeface="Calibri"/>
            </a:endParaRPr>
          </a:p>
          <a:p>
            <a:r>
              <a:rPr lang="en-US"/>
              <a:t>Finally, the black line shows planned expenditures. The next slide provides detail for the first 5 years. Beyond that, the line is flat since only outside council fees and substance use disorder outreach teams are include.</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048028EA-7C65-5631-851B-B2F4BAB556B8}"/>
              </a:ext>
            </a:extLst>
          </p:cNvPr>
          <p:cNvSpPr>
            <a:spLocks noGrp="1"/>
          </p:cNvSpPr>
          <p:nvPr>
            <p:ph type="sldNum" sz="quarter" idx="5"/>
          </p:nvPr>
        </p:nvSpPr>
        <p:spPr/>
        <p:txBody>
          <a:bodyPr/>
          <a:lstStyle/>
          <a:p>
            <a:fld id="{E16B498E-20D9-4740-9307-37A498BBBDC0}" type="slidenum">
              <a:rPr lang="en-US" smtClean="0"/>
              <a:t>38</a:t>
            </a:fld>
            <a:endParaRPr lang="en-US"/>
          </a:p>
        </p:txBody>
      </p:sp>
    </p:spTree>
    <p:extLst>
      <p:ext uri="{BB962C8B-B14F-4D97-AF65-F5344CB8AC3E}">
        <p14:creationId xmlns:p14="http://schemas.microsoft.com/office/powerpoint/2010/main" val="3395843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39</a:t>
            </a:fld>
            <a:endParaRPr lang="en-US"/>
          </a:p>
        </p:txBody>
      </p:sp>
    </p:spTree>
    <p:extLst>
      <p:ext uri="{BB962C8B-B14F-4D97-AF65-F5344CB8AC3E}">
        <p14:creationId xmlns:p14="http://schemas.microsoft.com/office/powerpoint/2010/main" val="1345313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4</a:t>
            </a:fld>
            <a:endParaRPr lang="en-US"/>
          </a:p>
        </p:txBody>
      </p:sp>
    </p:spTree>
    <p:extLst>
      <p:ext uri="{BB962C8B-B14F-4D97-AF65-F5344CB8AC3E}">
        <p14:creationId xmlns:p14="http://schemas.microsoft.com/office/powerpoint/2010/main" val="3245404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40</a:t>
            </a:fld>
            <a:endParaRPr lang="en-US"/>
          </a:p>
        </p:txBody>
      </p:sp>
    </p:spTree>
    <p:extLst>
      <p:ext uri="{BB962C8B-B14F-4D97-AF65-F5344CB8AC3E}">
        <p14:creationId xmlns:p14="http://schemas.microsoft.com/office/powerpoint/2010/main" val="425044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5</a:t>
            </a:fld>
            <a:endParaRPr lang="en-US"/>
          </a:p>
        </p:txBody>
      </p:sp>
    </p:spTree>
    <p:extLst>
      <p:ext uri="{BB962C8B-B14F-4D97-AF65-F5344CB8AC3E}">
        <p14:creationId xmlns:p14="http://schemas.microsoft.com/office/powerpoint/2010/main" val="317184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The 5 causes of death that collectively accounted for almost three-quarters of the early adult excess mortality in 2023 were </a:t>
            </a:r>
            <a:r>
              <a:rPr lang="en-US" b="1">
                <a:solidFill>
                  <a:srgbClr val="333333"/>
                </a:solidFill>
              </a:rPr>
              <a:t>drug poisoning (31.8% of excess mortality)</a:t>
            </a:r>
            <a:r>
              <a:rPr lang="en-US">
                <a:solidFill>
                  <a:srgbClr val="333333"/>
                </a:solidFill>
              </a:rPr>
              <a:t>, the residual natural-cause category (16.0%), transport-related deaths (14.1%), alcohol-related deaths (8.5%), and homicide (8.2%). Additionally, the combined contribution of cardiometabolic conditions, including circulatory and endocrine, metabolic, and nutritional, was substantial (9.2%).</a:t>
            </a:r>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6</a:t>
            </a:fld>
            <a:endParaRPr lang="en-US"/>
          </a:p>
        </p:txBody>
      </p:sp>
    </p:spTree>
    <p:extLst>
      <p:ext uri="{BB962C8B-B14F-4D97-AF65-F5344CB8AC3E}">
        <p14:creationId xmlns:p14="http://schemas.microsoft.com/office/powerpoint/2010/main" val="310947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rates of death due to drug overdose in Alameda County remain much lower than in California as a whole, the continued upward trajectory is alarming and the human cost of each of these unnecessary deaths goes beyond the individual who is lost.  </a:t>
            </a:r>
          </a:p>
          <a:p>
            <a:endParaRPr lang="en-US"/>
          </a:p>
          <a:p>
            <a:r>
              <a:rPr lang="en-US"/>
              <a:t>Data from the CA Overdose Dashboard.  Uses deaths among AC residents, not AC occurrences, so includes AC residents who died elsewhere but does not include non-AC residents who died in AC.  CAPE data through 2022 will be available later this year for 2022 and will have better geocoding.  </a:t>
            </a:r>
          </a:p>
          <a:p>
            <a:endParaRPr lang="en-US"/>
          </a:p>
          <a:p>
            <a:r>
              <a:rPr lang="en-US" b="1"/>
              <a:t>2022 overdose deaths, totals:</a:t>
            </a:r>
          </a:p>
          <a:p>
            <a:r>
              <a:rPr lang="en-US"/>
              <a:t>CA, all drugs: 11,002 (rate/100,000: 27.11)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AlCo</a:t>
            </a:r>
            <a:r>
              <a:rPr lang="en-US"/>
              <a:t>, all drugs: 327 (rate/100,000: 18.45)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CA, opioids: 7,385 (rate/100,000: 18.66)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AlCo</a:t>
            </a:r>
            <a:r>
              <a:rPr lang="en-US"/>
              <a:t>, opioids: 229 (rate/100,000: 13.24)</a:t>
            </a:r>
          </a:p>
          <a:p>
            <a:endParaRPr lang="en-US"/>
          </a:p>
          <a:p>
            <a:r>
              <a:rPr lang="en-US" b="1"/>
              <a:t>2021 overdose deaths, totals:</a:t>
            </a:r>
          </a:p>
          <a:p>
            <a:r>
              <a:rPr lang="en-US"/>
              <a:t>CA, all drugs: 10,898</a:t>
            </a:r>
          </a:p>
          <a:p>
            <a:r>
              <a:rPr lang="en-US" err="1"/>
              <a:t>AlCo</a:t>
            </a:r>
            <a:r>
              <a:rPr lang="en-US"/>
              <a:t>, all drugs: 325</a:t>
            </a:r>
          </a:p>
          <a:p>
            <a:r>
              <a:rPr lang="en-US"/>
              <a:t>CA, opioids: 7,175</a:t>
            </a:r>
          </a:p>
          <a:p>
            <a:r>
              <a:rPr lang="en-US" err="1"/>
              <a:t>AlCo</a:t>
            </a:r>
            <a:r>
              <a:rPr lang="en-US"/>
              <a:t>, opioids: 203</a:t>
            </a:r>
          </a:p>
          <a:p>
            <a:endParaRPr lang="en-US"/>
          </a:p>
          <a:p>
            <a:r>
              <a:rPr lang="en-US" b="1"/>
              <a:t>2020 overdose deaths, totals:</a:t>
            </a:r>
          </a:p>
          <a:p>
            <a:r>
              <a:rPr lang="en-US"/>
              <a:t>CA, all drugs: 8,894</a:t>
            </a:r>
          </a:p>
          <a:p>
            <a:r>
              <a:rPr lang="en-US" err="1"/>
              <a:t>AlCo</a:t>
            </a:r>
            <a:r>
              <a:rPr lang="en-US"/>
              <a:t>, all drugs: 316</a:t>
            </a:r>
          </a:p>
          <a:p>
            <a:r>
              <a:rPr lang="en-US"/>
              <a:t>CA, opioids: 5,502</a:t>
            </a:r>
          </a:p>
          <a:p>
            <a:r>
              <a:rPr lang="en-US" err="1"/>
              <a:t>AlCo</a:t>
            </a:r>
            <a:r>
              <a:rPr lang="en-US"/>
              <a:t>, opioids: 144</a:t>
            </a:r>
          </a:p>
          <a:p>
            <a:endParaRPr lang="en-US"/>
          </a:p>
          <a:p>
            <a:r>
              <a:rPr lang="en-US" b="1"/>
              <a:t>Local Impact as reported by 911/EMS:</a:t>
            </a:r>
          </a:p>
          <a:p>
            <a:endParaRPr lang="en-US" b="1"/>
          </a:p>
          <a:p>
            <a:r>
              <a:rPr lang="en-US" b="1" err="1"/>
              <a:t>AlCo</a:t>
            </a:r>
            <a:r>
              <a:rPr lang="en-US" b="1"/>
              <a:t> Drug Overdoses (any drug)</a:t>
            </a:r>
            <a:endParaRPr lang="en-US"/>
          </a:p>
          <a:p>
            <a:r>
              <a:rPr lang="en-US" b="1"/>
              <a:t>1/1/2023-12/31/2023</a:t>
            </a:r>
          </a:p>
          <a:p>
            <a:r>
              <a:rPr lang="en-US"/>
              <a:t>3,688 Total / 336 Fatal / 1,662 Naloxone</a:t>
            </a:r>
          </a:p>
          <a:p>
            <a:endParaRPr lang="en-US"/>
          </a:p>
          <a:p>
            <a:r>
              <a:rPr lang="en-US" b="1"/>
              <a:t>Oakland Drug Overdoses (any drug)</a:t>
            </a:r>
          </a:p>
          <a:p>
            <a:r>
              <a:rPr lang="en-US" b="1"/>
              <a:t>1/1/2023-12/31/2023</a:t>
            </a:r>
          </a:p>
          <a:p>
            <a:r>
              <a:rPr lang="en-US"/>
              <a:t>1,924 Total / 218 Fatal / 936 Naloxone</a:t>
            </a:r>
          </a:p>
          <a:p>
            <a:endParaRPr lang="en-US" b="1"/>
          </a:p>
          <a:p>
            <a:r>
              <a:rPr lang="en-US" b="1"/>
              <a:t>California Drug Overdoses (any drug)</a:t>
            </a:r>
            <a:endParaRPr lang="en-US"/>
          </a:p>
          <a:p>
            <a:r>
              <a:rPr lang="en-US" b="1"/>
              <a:t>1/1/2023-12/31/2023</a:t>
            </a:r>
          </a:p>
          <a:p>
            <a:r>
              <a:rPr lang="en-US"/>
              <a:t>73,101 Total / 4,522 Fatal / 25,255 Naloxone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E16B498E-20D9-4740-9307-37A498BBBDC0}" type="slidenum">
              <a:rPr lang="en-US" smtClean="0"/>
              <a:t>7</a:t>
            </a:fld>
            <a:endParaRPr lang="en-US"/>
          </a:p>
        </p:txBody>
      </p:sp>
    </p:spTree>
    <p:extLst>
      <p:ext uri="{BB962C8B-B14F-4D97-AF65-F5344CB8AC3E}">
        <p14:creationId xmlns:p14="http://schemas.microsoft.com/office/powerpoint/2010/main" val="88881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CF8036-EB60-40FB-B54D-09032A8D9DBE}" type="slidenum">
              <a:rPr lang="en-US" smtClean="0"/>
              <a:t>8</a:t>
            </a:fld>
            <a:endParaRPr lang="en-US"/>
          </a:p>
        </p:txBody>
      </p:sp>
    </p:spTree>
    <p:extLst>
      <p:ext uri="{BB962C8B-B14F-4D97-AF65-F5344CB8AC3E}">
        <p14:creationId xmlns:p14="http://schemas.microsoft.com/office/powerpoint/2010/main" val="354937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highlight>
                  <a:srgbClr val="F3F2F1"/>
                </a:highlight>
                <a:latin typeface="Calibri" panose="020F0502020204030204" pitchFamily="34" charset="0"/>
              </a:rPr>
              <a:t>Too few deaths in the “other” category to allow for breakout</a:t>
            </a:r>
            <a:r>
              <a:rPr lang="en-US" sz="1800" b="0" i="0">
                <a:solidFill>
                  <a:srgbClr val="000000"/>
                </a:solidFill>
                <a:effectLst/>
                <a:highlight>
                  <a:srgbClr val="F3F2F1"/>
                </a:highligh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fld id="{2E6CFF05-C4D3-40BA-8E0B-60E4A82C97E5}" type="slidenum">
              <a:rPr lang="en-US" smtClean="0"/>
              <a:t>9</a:t>
            </a:fld>
            <a:endParaRPr lang="en-US"/>
          </a:p>
        </p:txBody>
      </p:sp>
    </p:spTree>
    <p:extLst>
      <p:ext uri="{BB962C8B-B14F-4D97-AF65-F5344CB8AC3E}">
        <p14:creationId xmlns:p14="http://schemas.microsoft.com/office/powerpoint/2010/main" val="1803678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Logo" preserve="1" userDrawn="1">
  <p:cSld name="Title Slide Logo">
    <p:bg>
      <p:bgPr>
        <a:blipFill dpi="0" rotWithShape="1">
          <a:blip r:embed="rId2">
            <a:lum/>
          </a:blip>
          <a:srcRect/>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hasCustomPrompt="1"/>
          </p:nvPr>
        </p:nvSpPr>
        <p:spPr>
          <a:xfrm>
            <a:off x="841248" y="2192081"/>
            <a:ext cx="5954927" cy="155759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03E56"/>
              </a:buClr>
              <a:buSzPts val="4800"/>
              <a:buFont typeface="Inter"/>
              <a:buNone/>
              <a:defRPr sz="4800" b="1">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a:t>
            </a:r>
            <a:br>
              <a:rPr lang="en-US"/>
            </a:br>
            <a:r>
              <a:rPr lang="en-US"/>
              <a:t>title slide</a:t>
            </a:r>
            <a:endParaRPr/>
          </a:p>
        </p:txBody>
      </p:sp>
      <p:sp>
        <p:nvSpPr>
          <p:cNvPr id="15" name="Google Shape;15;p3"/>
          <p:cNvSpPr txBox="1">
            <a:spLocks noGrp="1"/>
          </p:cNvSpPr>
          <p:nvPr>
            <p:ph type="subTitle" idx="1" hasCustomPrompt="1"/>
          </p:nvPr>
        </p:nvSpPr>
        <p:spPr>
          <a:xfrm>
            <a:off x="841248" y="3841752"/>
            <a:ext cx="5954927" cy="730247"/>
          </a:xfrm>
          <a:prstGeom prst="rect">
            <a:avLst/>
          </a:prstGeom>
          <a:noFill/>
          <a:ln>
            <a:noFill/>
          </a:ln>
        </p:spPr>
        <p:txBody>
          <a:bodyPr spcFirstLastPara="1" wrap="square" lIns="0" tIns="0" rIns="0" bIns="0" anchor="t" anchorCtr="0">
            <a:normAutofit/>
          </a:bodyPr>
          <a:lstStyle>
            <a:lvl1pPr marL="0" lvl="0" algn="l">
              <a:lnSpc>
                <a:spcPct val="90000"/>
              </a:lnSpc>
              <a:spcBef>
                <a:spcPts val="1000"/>
              </a:spcBef>
              <a:spcAft>
                <a:spcPts val="0"/>
              </a:spcAft>
              <a:buSzPts val="1920"/>
              <a:buNone/>
              <a:defRPr sz="2400">
                <a:solidFill>
                  <a:schemeClr val="tx1"/>
                </a:solidFill>
                <a:latin typeface="Aptos" panose="020B0004020202020204" pitchFamily="34" charset="0"/>
              </a:defRPr>
            </a:lvl1pPr>
            <a:lvl2pPr lvl="1" algn="ctr">
              <a:lnSpc>
                <a:spcPct val="90000"/>
              </a:lnSpc>
              <a:spcBef>
                <a:spcPts val="500"/>
              </a:spcBef>
              <a:spcAft>
                <a:spcPts val="0"/>
              </a:spcAft>
              <a:buSzPts val="1600"/>
              <a:buNone/>
              <a:defRPr sz="2000"/>
            </a:lvl2pPr>
            <a:lvl3pPr lvl="2" algn="ctr">
              <a:lnSpc>
                <a:spcPct val="90000"/>
              </a:lnSpc>
              <a:spcBef>
                <a:spcPts val="500"/>
              </a:spcBef>
              <a:spcAft>
                <a:spcPts val="0"/>
              </a:spcAft>
              <a:buSzPts val="1440"/>
              <a:buNone/>
              <a:defRPr sz="1800"/>
            </a:lvl3pPr>
            <a:lvl4pPr lvl="3" algn="ctr">
              <a:lnSpc>
                <a:spcPct val="90000"/>
              </a:lnSpc>
              <a:spcBef>
                <a:spcPts val="500"/>
              </a:spcBef>
              <a:spcAft>
                <a:spcPts val="0"/>
              </a:spcAft>
              <a:buSzPts val="1280"/>
              <a:buNone/>
              <a:defRPr sz="1600"/>
            </a:lvl4pPr>
            <a:lvl5pPr lvl="4" algn="ctr">
              <a:lnSpc>
                <a:spcPct val="90000"/>
              </a:lnSpc>
              <a:spcBef>
                <a:spcPts val="500"/>
              </a:spcBef>
              <a:spcAft>
                <a:spcPts val="0"/>
              </a:spcAft>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subtitle</a:t>
            </a:r>
            <a:endParaRPr/>
          </a:p>
        </p:txBody>
      </p:sp>
      <p:sp>
        <p:nvSpPr>
          <p:cNvPr id="16" name="Google Shape;16;p3"/>
          <p:cNvSpPr txBox="1">
            <a:spLocks noGrp="1"/>
          </p:cNvSpPr>
          <p:nvPr>
            <p:ph type="dt" idx="10"/>
          </p:nvPr>
        </p:nvSpPr>
        <p:spPr>
          <a:xfrm>
            <a:off x="841248" y="805464"/>
            <a:ext cx="2743200" cy="25721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00" b="0" i="0" u="none" strike="noStrike" cap="none">
                <a:solidFill>
                  <a:schemeClr val="tx1"/>
                </a:solidFill>
                <a:latin typeface="Aptos" panose="020B0004020202020204" pitchFamily="34" charset="0"/>
                <a:ea typeface="Aptos" panose="020B000402020202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Tree>
    <p:extLst>
      <p:ext uri="{BB962C8B-B14F-4D97-AF65-F5344CB8AC3E}">
        <p14:creationId xmlns:p14="http://schemas.microsoft.com/office/powerpoint/2010/main" val="2995718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8">
          <p15:clr>
            <a:srgbClr val="FBAE40"/>
          </p15:clr>
        </p15:guide>
        <p15:guide id="4"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Picture with Caption">
    <p:bg>
      <p:bgPr>
        <a:blipFill dpi="0" rotWithShape="1">
          <a:blip r:embed="rId2">
            <a:lum/>
          </a:blip>
          <a:srcRect/>
          <a:stretch>
            <a:fillRect/>
          </a:stretch>
        </a:blipFill>
        <a:effectLst/>
      </p:bgPr>
    </p:bg>
    <p:spTree>
      <p:nvGrpSpPr>
        <p:cNvPr id="1" name="Shape 60"/>
        <p:cNvGrpSpPr/>
        <p:nvPr/>
      </p:nvGrpSpPr>
      <p:grpSpPr>
        <a:xfrm>
          <a:off x="0" y="0"/>
          <a:ext cx="0" cy="0"/>
          <a:chOff x="0" y="0"/>
          <a:chExt cx="0" cy="0"/>
        </a:xfrm>
      </p:grpSpPr>
      <p:sp>
        <p:nvSpPr>
          <p:cNvPr id="4" name="Google Shape;12;p2">
            <a:extLst>
              <a:ext uri="{FF2B5EF4-FFF2-40B4-BE49-F238E27FC236}">
                <a16:creationId xmlns:a16="http://schemas.microsoft.com/office/drawing/2014/main" id="{BD60C15D-F724-5B9E-E707-E082DE5B3DDC}"/>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7" name="Google Shape;66;p15">
            <a:extLst>
              <a:ext uri="{FF2B5EF4-FFF2-40B4-BE49-F238E27FC236}">
                <a16:creationId xmlns:a16="http://schemas.microsoft.com/office/drawing/2014/main" id="{256195C7-F185-164E-B715-F10A613F12FD}"/>
              </a:ext>
            </a:extLst>
          </p:cNvPr>
          <p:cNvSpPr>
            <a:spLocks noGrp="1"/>
          </p:cNvSpPr>
          <p:nvPr>
            <p:ph type="pic" idx="2"/>
          </p:nvPr>
        </p:nvSpPr>
        <p:spPr>
          <a:xfrm>
            <a:off x="5183188" y="457202"/>
            <a:ext cx="6172200" cy="5486398"/>
          </a:xfrm>
          <a:prstGeom prst="rect">
            <a:avLst/>
          </a:prstGeom>
          <a:solidFill>
            <a:schemeClr val="bg1">
              <a:lumMod val="95000"/>
            </a:schemeClr>
          </a:solidFill>
          <a:ln>
            <a:noFill/>
          </a:ln>
        </p:spPr>
        <p:txBody>
          <a:bodyPr/>
          <a:lstStyle>
            <a:lvl1pPr marL="0" indent="0">
              <a:buNone/>
              <a:defRPr/>
            </a:lvl1pPr>
          </a:lstStyle>
          <a:p>
            <a:r>
              <a:rPr lang="en-US"/>
              <a:t>Click icon to add picture</a:t>
            </a:r>
          </a:p>
        </p:txBody>
      </p:sp>
      <p:sp>
        <p:nvSpPr>
          <p:cNvPr id="3" name="Google Shape;64;p14">
            <a:extLst>
              <a:ext uri="{FF2B5EF4-FFF2-40B4-BE49-F238E27FC236}">
                <a16:creationId xmlns:a16="http://schemas.microsoft.com/office/drawing/2014/main" id="{C07DA90C-0D77-6191-CC60-1DBF80A2C8BF}"/>
              </a:ext>
            </a:extLst>
          </p:cNvPr>
          <p:cNvSpPr txBox="1">
            <a:spLocks noGrp="1"/>
          </p:cNvSpPr>
          <p:nvPr>
            <p:ph type="body" idx="13"/>
          </p:nvPr>
        </p:nvSpPr>
        <p:spPr>
          <a:xfrm>
            <a:off x="838200" y="1338145"/>
            <a:ext cx="3932237" cy="4613967"/>
          </a:xfrm>
          <a:prstGeom prst="rect">
            <a:avLst/>
          </a:prstGeom>
          <a:noFill/>
          <a:ln>
            <a:noFill/>
          </a:ln>
        </p:spPr>
        <p:txBody>
          <a:bodyPr spcFirstLastPara="1" wrap="square" lIns="0" tIns="0" rIns="0" bIns="0" anchor="t" anchorCtr="0">
            <a:normAutofit/>
          </a:bodyPr>
          <a:lstStyle>
            <a:lvl1pPr marL="0" lvl="0" indent="-228600" algn="l">
              <a:lnSpc>
                <a:spcPct val="90000"/>
              </a:lnSpc>
              <a:spcBef>
                <a:spcPts val="1000"/>
              </a:spcBef>
              <a:spcAft>
                <a:spcPts val="0"/>
              </a:spcAft>
              <a:buSzPts val="1280"/>
              <a:buNone/>
              <a:defRPr sz="1600">
                <a:solidFill>
                  <a:schemeClr val="tx1"/>
                </a:solidFill>
                <a:latin typeface="Aptos" panose="020B0004020202020204" pitchFamily="34" charset="0"/>
              </a:defRPr>
            </a:lvl1pPr>
            <a:lvl2pPr marL="914400" lvl="1" indent="-228600" algn="l">
              <a:lnSpc>
                <a:spcPct val="90000"/>
              </a:lnSpc>
              <a:spcBef>
                <a:spcPts val="500"/>
              </a:spcBef>
              <a:spcAft>
                <a:spcPts val="0"/>
              </a:spcAft>
              <a:buSzPts val="1120"/>
              <a:buNone/>
              <a:defRPr sz="1400"/>
            </a:lvl2pPr>
            <a:lvl3pPr marL="1371600" lvl="2" indent="-228600" algn="l">
              <a:lnSpc>
                <a:spcPct val="90000"/>
              </a:lnSpc>
              <a:spcBef>
                <a:spcPts val="500"/>
              </a:spcBef>
              <a:spcAft>
                <a:spcPts val="0"/>
              </a:spcAft>
              <a:buSzPts val="960"/>
              <a:buNone/>
              <a:defRPr sz="1200"/>
            </a:lvl3pPr>
            <a:lvl4pPr marL="1828800" lvl="3" indent="-228600" algn="l">
              <a:lnSpc>
                <a:spcPct val="90000"/>
              </a:lnSpc>
              <a:spcBef>
                <a:spcPts val="500"/>
              </a:spcBef>
              <a:spcAft>
                <a:spcPts val="0"/>
              </a:spcAft>
              <a:buSzPts val="800"/>
              <a:buNone/>
              <a:defRPr sz="1000"/>
            </a:lvl4pPr>
            <a:lvl5pPr marL="2286000" lvl="4" indent="-228600" algn="l">
              <a:lnSpc>
                <a:spcPct val="90000"/>
              </a:lnSpc>
              <a:spcBef>
                <a:spcPts val="5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5" name="Google Shape;10;p2">
            <a:extLst>
              <a:ext uri="{FF2B5EF4-FFF2-40B4-BE49-F238E27FC236}">
                <a16:creationId xmlns:a16="http://schemas.microsoft.com/office/drawing/2014/main" id="{C59EBE98-7B6E-D217-86A9-BDE1A376A6F4}"/>
              </a:ext>
            </a:extLst>
          </p:cNvPr>
          <p:cNvSpPr txBox="1">
            <a:spLocks noGrp="1"/>
          </p:cNvSpPr>
          <p:nvPr>
            <p:ph type="title"/>
          </p:nvPr>
        </p:nvSpPr>
        <p:spPr>
          <a:xfrm>
            <a:off x="838200" y="365126"/>
            <a:ext cx="3932237"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Tree>
    <p:extLst>
      <p:ext uri="{BB962C8B-B14F-4D97-AF65-F5344CB8AC3E}">
        <p14:creationId xmlns:p14="http://schemas.microsoft.com/office/powerpoint/2010/main" val="147440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Pictures with Caption" preserve="1" userDrawn="1">
  <p:cSld name="Two Pictures with Caption">
    <p:bg>
      <p:bgPr>
        <a:blipFill dpi="0" rotWithShape="1">
          <a:blip r:embed="rId2">
            <a:lum/>
          </a:blip>
          <a:srcRect/>
          <a:stretch>
            <a:fillRect/>
          </a:stretch>
        </a:blipFill>
        <a:effectLst/>
      </p:bgPr>
    </p:bg>
    <p:spTree>
      <p:nvGrpSpPr>
        <p:cNvPr id="1" name="Shape 65"/>
        <p:cNvGrpSpPr/>
        <p:nvPr/>
      </p:nvGrpSpPr>
      <p:grpSpPr>
        <a:xfrm>
          <a:off x="0" y="0"/>
          <a:ext cx="0" cy="0"/>
          <a:chOff x="0" y="0"/>
          <a:chExt cx="0" cy="0"/>
        </a:xfrm>
      </p:grpSpPr>
      <p:sp>
        <p:nvSpPr>
          <p:cNvPr id="66" name="Google Shape;66;p15"/>
          <p:cNvSpPr>
            <a:spLocks noGrp="1"/>
          </p:cNvSpPr>
          <p:nvPr>
            <p:ph type="pic" idx="2"/>
          </p:nvPr>
        </p:nvSpPr>
        <p:spPr>
          <a:xfrm>
            <a:off x="5183188" y="457202"/>
            <a:ext cx="6172200" cy="2743200"/>
          </a:xfrm>
          <a:prstGeom prst="rect">
            <a:avLst/>
          </a:prstGeom>
          <a:solidFill>
            <a:schemeClr val="bg1">
              <a:lumMod val="95000"/>
            </a:schemeClr>
          </a:solidFill>
          <a:ln>
            <a:noFill/>
          </a:ln>
        </p:spPr>
        <p:txBody>
          <a:bodyPr/>
          <a:lstStyle>
            <a:lvl1pPr marL="0" indent="0">
              <a:buNone/>
              <a:defRPr/>
            </a:lvl1pPr>
          </a:lstStyle>
          <a:p>
            <a:r>
              <a:rPr lang="en-US"/>
              <a:t>Click icon to add picture</a:t>
            </a:r>
          </a:p>
        </p:txBody>
      </p:sp>
      <p:sp>
        <p:nvSpPr>
          <p:cNvPr id="70" name="Google Shape;70;p15"/>
          <p:cNvSpPr>
            <a:spLocks noGrp="1"/>
          </p:cNvSpPr>
          <p:nvPr>
            <p:ph type="pic" idx="3"/>
          </p:nvPr>
        </p:nvSpPr>
        <p:spPr>
          <a:xfrm>
            <a:off x="5183188" y="3200400"/>
            <a:ext cx="6172200" cy="2743200"/>
          </a:xfrm>
          <a:prstGeom prst="rect">
            <a:avLst/>
          </a:prstGeom>
          <a:solidFill>
            <a:schemeClr val="bg1">
              <a:lumMod val="95000"/>
            </a:schemeClr>
          </a:solidFill>
          <a:ln>
            <a:noFill/>
          </a:ln>
        </p:spPr>
        <p:txBody>
          <a:bodyPr/>
          <a:lstStyle>
            <a:lvl1pPr marL="0" indent="0">
              <a:buNone/>
              <a:defRPr/>
            </a:lvl1pPr>
          </a:lstStyle>
          <a:p>
            <a:r>
              <a:rPr lang="en-US"/>
              <a:t>Click icon to add picture</a:t>
            </a:r>
          </a:p>
        </p:txBody>
      </p:sp>
      <p:sp>
        <p:nvSpPr>
          <p:cNvPr id="4" name="Google Shape;12;p2">
            <a:extLst>
              <a:ext uri="{FF2B5EF4-FFF2-40B4-BE49-F238E27FC236}">
                <a16:creationId xmlns:a16="http://schemas.microsoft.com/office/drawing/2014/main" id="{E760E7CC-AA83-2113-7548-7B5CA41E3316}"/>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3" name="Google Shape;64;p14">
            <a:extLst>
              <a:ext uri="{FF2B5EF4-FFF2-40B4-BE49-F238E27FC236}">
                <a16:creationId xmlns:a16="http://schemas.microsoft.com/office/drawing/2014/main" id="{FE339BF1-99ED-FAF5-ED7F-FEC6FC45BB7C}"/>
              </a:ext>
            </a:extLst>
          </p:cNvPr>
          <p:cNvSpPr txBox="1">
            <a:spLocks noGrp="1"/>
          </p:cNvSpPr>
          <p:nvPr>
            <p:ph type="body" idx="13"/>
          </p:nvPr>
        </p:nvSpPr>
        <p:spPr>
          <a:xfrm>
            <a:off x="838200" y="1338145"/>
            <a:ext cx="3932237" cy="4613967"/>
          </a:xfrm>
          <a:prstGeom prst="rect">
            <a:avLst/>
          </a:prstGeom>
          <a:noFill/>
          <a:ln>
            <a:noFill/>
          </a:ln>
        </p:spPr>
        <p:txBody>
          <a:bodyPr spcFirstLastPara="1" wrap="square" lIns="0" tIns="0" rIns="0" bIns="0" anchor="t" anchorCtr="0">
            <a:normAutofit/>
          </a:bodyPr>
          <a:lstStyle>
            <a:lvl1pPr marL="0" lvl="0" indent="-228600" algn="l">
              <a:lnSpc>
                <a:spcPct val="90000"/>
              </a:lnSpc>
              <a:spcBef>
                <a:spcPts val="1000"/>
              </a:spcBef>
              <a:spcAft>
                <a:spcPts val="0"/>
              </a:spcAft>
              <a:buSzPts val="1280"/>
              <a:buNone/>
              <a:defRPr sz="1600">
                <a:solidFill>
                  <a:schemeClr val="tx1"/>
                </a:solidFill>
                <a:latin typeface="Aptos" panose="020B0004020202020204" pitchFamily="34" charset="0"/>
              </a:defRPr>
            </a:lvl1pPr>
            <a:lvl2pPr marL="914400" lvl="1" indent="-228600" algn="l">
              <a:lnSpc>
                <a:spcPct val="90000"/>
              </a:lnSpc>
              <a:spcBef>
                <a:spcPts val="500"/>
              </a:spcBef>
              <a:spcAft>
                <a:spcPts val="0"/>
              </a:spcAft>
              <a:buSzPts val="1120"/>
              <a:buNone/>
              <a:defRPr sz="1400"/>
            </a:lvl2pPr>
            <a:lvl3pPr marL="1371600" lvl="2" indent="-228600" algn="l">
              <a:lnSpc>
                <a:spcPct val="90000"/>
              </a:lnSpc>
              <a:spcBef>
                <a:spcPts val="500"/>
              </a:spcBef>
              <a:spcAft>
                <a:spcPts val="0"/>
              </a:spcAft>
              <a:buSzPts val="960"/>
              <a:buNone/>
              <a:defRPr sz="1200"/>
            </a:lvl3pPr>
            <a:lvl4pPr marL="1828800" lvl="3" indent="-228600" algn="l">
              <a:lnSpc>
                <a:spcPct val="90000"/>
              </a:lnSpc>
              <a:spcBef>
                <a:spcPts val="500"/>
              </a:spcBef>
              <a:spcAft>
                <a:spcPts val="0"/>
              </a:spcAft>
              <a:buSzPts val="800"/>
              <a:buNone/>
              <a:defRPr sz="1000"/>
            </a:lvl4pPr>
            <a:lvl5pPr marL="2286000" lvl="4" indent="-228600" algn="l">
              <a:lnSpc>
                <a:spcPct val="90000"/>
              </a:lnSpc>
              <a:spcBef>
                <a:spcPts val="5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5" name="Google Shape;10;p2">
            <a:extLst>
              <a:ext uri="{FF2B5EF4-FFF2-40B4-BE49-F238E27FC236}">
                <a16:creationId xmlns:a16="http://schemas.microsoft.com/office/drawing/2014/main" id="{351A5F1A-5377-7D16-1ACE-0A6A9ECA6770}"/>
              </a:ext>
            </a:extLst>
          </p:cNvPr>
          <p:cNvSpPr txBox="1">
            <a:spLocks noGrp="1"/>
          </p:cNvSpPr>
          <p:nvPr>
            <p:ph type="title"/>
          </p:nvPr>
        </p:nvSpPr>
        <p:spPr>
          <a:xfrm>
            <a:off x="838200" y="365126"/>
            <a:ext cx="3932237"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Tree>
    <p:extLst>
      <p:ext uri="{BB962C8B-B14F-4D97-AF65-F5344CB8AC3E}">
        <p14:creationId xmlns:p14="http://schemas.microsoft.com/office/powerpoint/2010/main" val="147106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Pictures with Caption" preserve="1" userDrawn="1">
  <p:cSld name="Four Pictures with Caption">
    <p:bg>
      <p:bgPr>
        <a:blipFill dpi="0" rotWithShape="1">
          <a:blip r:embed="rId2">
            <a:lum/>
          </a:blip>
          <a:srcRect/>
          <a:stretch>
            <a:fillRect/>
          </a:stretch>
        </a:blipFill>
        <a:effectLst/>
      </p:bgPr>
    </p:bg>
    <p:spTree>
      <p:nvGrpSpPr>
        <p:cNvPr id="1" name="Shape 71"/>
        <p:cNvGrpSpPr/>
        <p:nvPr/>
      </p:nvGrpSpPr>
      <p:grpSpPr>
        <a:xfrm>
          <a:off x="0" y="0"/>
          <a:ext cx="0" cy="0"/>
          <a:chOff x="0" y="0"/>
          <a:chExt cx="0" cy="0"/>
        </a:xfrm>
      </p:grpSpPr>
      <p:sp>
        <p:nvSpPr>
          <p:cNvPr id="72" name="Google Shape;72;p16"/>
          <p:cNvSpPr>
            <a:spLocks noGrp="1"/>
          </p:cNvSpPr>
          <p:nvPr>
            <p:ph type="pic" idx="2"/>
          </p:nvPr>
        </p:nvSpPr>
        <p:spPr>
          <a:xfrm>
            <a:off x="5183188" y="457202"/>
            <a:ext cx="3090672" cy="2743200"/>
          </a:xfrm>
          <a:prstGeom prst="rect">
            <a:avLst/>
          </a:prstGeom>
          <a:solidFill>
            <a:schemeClr val="bg1">
              <a:lumMod val="95000"/>
            </a:schemeClr>
          </a:solidFill>
          <a:ln>
            <a:noFill/>
          </a:ln>
        </p:spPr>
        <p:txBody>
          <a:bodyPr/>
          <a:lstStyle>
            <a:lvl1pPr marL="0" indent="0">
              <a:buNone/>
              <a:defRPr/>
            </a:lvl1pPr>
          </a:lstStyle>
          <a:p>
            <a:r>
              <a:rPr lang="en-US"/>
              <a:t>Click icon to add picture</a:t>
            </a:r>
          </a:p>
        </p:txBody>
      </p:sp>
      <p:sp>
        <p:nvSpPr>
          <p:cNvPr id="76" name="Google Shape;76;p16"/>
          <p:cNvSpPr>
            <a:spLocks noGrp="1"/>
          </p:cNvSpPr>
          <p:nvPr>
            <p:ph type="pic" idx="3"/>
          </p:nvPr>
        </p:nvSpPr>
        <p:spPr>
          <a:xfrm>
            <a:off x="5183188" y="3200400"/>
            <a:ext cx="3090672" cy="2743200"/>
          </a:xfrm>
          <a:prstGeom prst="rect">
            <a:avLst/>
          </a:prstGeom>
          <a:solidFill>
            <a:schemeClr val="bg1">
              <a:lumMod val="95000"/>
            </a:schemeClr>
          </a:solidFill>
          <a:ln>
            <a:noFill/>
          </a:ln>
        </p:spPr>
        <p:txBody>
          <a:bodyPr/>
          <a:lstStyle>
            <a:lvl1pPr marL="0" indent="0">
              <a:buNone/>
              <a:defRPr/>
            </a:lvl1pPr>
          </a:lstStyle>
          <a:p>
            <a:r>
              <a:rPr lang="en-US"/>
              <a:t>Click icon to add picture</a:t>
            </a:r>
          </a:p>
        </p:txBody>
      </p:sp>
      <p:sp>
        <p:nvSpPr>
          <p:cNvPr id="77" name="Google Shape;77;p16"/>
          <p:cNvSpPr>
            <a:spLocks noGrp="1"/>
          </p:cNvSpPr>
          <p:nvPr>
            <p:ph type="pic" idx="4"/>
          </p:nvPr>
        </p:nvSpPr>
        <p:spPr>
          <a:xfrm>
            <a:off x="8275320" y="457202"/>
            <a:ext cx="3090672" cy="2743200"/>
          </a:xfrm>
          <a:prstGeom prst="rect">
            <a:avLst/>
          </a:prstGeom>
          <a:solidFill>
            <a:schemeClr val="bg1">
              <a:lumMod val="95000"/>
            </a:schemeClr>
          </a:solidFill>
          <a:ln>
            <a:noFill/>
          </a:ln>
        </p:spPr>
        <p:txBody>
          <a:bodyPr/>
          <a:lstStyle>
            <a:lvl1pPr marL="0" indent="0">
              <a:buNone/>
              <a:defRPr/>
            </a:lvl1pPr>
          </a:lstStyle>
          <a:p>
            <a:r>
              <a:rPr lang="en-US"/>
              <a:t>Click icon to add picture</a:t>
            </a:r>
          </a:p>
        </p:txBody>
      </p:sp>
      <p:sp>
        <p:nvSpPr>
          <p:cNvPr id="78" name="Google Shape;78;p16"/>
          <p:cNvSpPr>
            <a:spLocks noGrp="1"/>
          </p:cNvSpPr>
          <p:nvPr>
            <p:ph type="pic" idx="5"/>
          </p:nvPr>
        </p:nvSpPr>
        <p:spPr>
          <a:xfrm>
            <a:off x="8275320" y="3200400"/>
            <a:ext cx="3090672" cy="2743200"/>
          </a:xfrm>
          <a:prstGeom prst="rect">
            <a:avLst/>
          </a:prstGeom>
          <a:solidFill>
            <a:schemeClr val="bg1">
              <a:lumMod val="95000"/>
            </a:schemeClr>
          </a:solidFill>
          <a:ln>
            <a:noFill/>
          </a:ln>
        </p:spPr>
        <p:txBody>
          <a:bodyPr/>
          <a:lstStyle>
            <a:lvl1pPr marL="0" indent="0">
              <a:buNone/>
              <a:defRPr/>
            </a:lvl1pPr>
          </a:lstStyle>
          <a:p>
            <a:r>
              <a:rPr lang="en-US"/>
              <a:t>Click icon to add picture</a:t>
            </a:r>
          </a:p>
        </p:txBody>
      </p:sp>
      <p:sp>
        <p:nvSpPr>
          <p:cNvPr id="5" name="Google Shape;12;p2">
            <a:extLst>
              <a:ext uri="{FF2B5EF4-FFF2-40B4-BE49-F238E27FC236}">
                <a16:creationId xmlns:a16="http://schemas.microsoft.com/office/drawing/2014/main" id="{EA8608D6-1044-BB7E-2DB3-B07C106CEBDE}"/>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2" name="Google Shape;64;p14">
            <a:extLst>
              <a:ext uri="{FF2B5EF4-FFF2-40B4-BE49-F238E27FC236}">
                <a16:creationId xmlns:a16="http://schemas.microsoft.com/office/drawing/2014/main" id="{599CDD2D-61EF-6D9F-1BB0-AA1081CAF223}"/>
              </a:ext>
            </a:extLst>
          </p:cNvPr>
          <p:cNvSpPr txBox="1">
            <a:spLocks noGrp="1"/>
          </p:cNvSpPr>
          <p:nvPr>
            <p:ph type="body" idx="13"/>
          </p:nvPr>
        </p:nvSpPr>
        <p:spPr>
          <a:xfrm>
            <a:off x="838200" y="1338145"/>
            <a:ext cx="3932237" cy="4613967"/>
          </a:xfrm>
          <a:prstGeom prst="rect">
            <a:avLst/>
          </a:prstGeom>
          <a:noFill/>
          <a:ln>
            <a:noFill/>
          </a:ln>
        </p:spPr>
        <p:txBody>
          <a:bodyPr spcFirstLastPara="1" wrap="square" lIns="0" tIns="0" rIns="0" bIns="0" anchor="t" anchorCtr="0">
            <a:normAutofit/>
          </a:bodyPr>
          <a:lstStyle>
            <a:lvl1pPr marL="0" lvl="0" indent="-228600" algn="l">
              <a:lnSpc>
                <a:spcPct val="90000"/>
              </a:lnSpc>
              <a:spcBef>
                <a:spcPts val="1000"/>
              </a:spcBef>
              <a:spcAft>
                <a:spcPts val="0"/>
              </a:spcAft>
              <a:buSzPts val="1280"/>
              <a:buNone/>
              <a:defRPr sz="1600">
                <a:solidFill>
                  <a:schemeClr val="tx1"/>
                </a:solidFill>
                <a:latin typeface="Aptos" panose="020B0004020202020204" pitchFamily="34" charset="0"/>
              </a:defRPr>
            </a:lvl1pPr>
            <a:lvl2pPr marL="914400" lvl="1" indent="-228600" algn="l">
              <a:lnSpc>
                <a:spcPct val="90000"/>
              </a:lnSpc>
              <a:spcBef>
                <a:spcPts val="500"/>
              </a:spcBef>
              <a:spcAft>
                <a:spcPts val="0"/>
              </a:spcAft>
              <a:buSzPts val="1120"/>
              <a:buNone/>
              <a:defRPr sz="1400"/>
            </a:lvl2pPr>
            <a:lvl3pPr marL="1371600" lvl="2" indent="-228600" algn="l">
              <a:lnSpc>
                <a:spcPct val="90000"/>
              </a:lnSpc>
              <a:spcBef>
                <a:spcPts val="500"/>
              </a:spcBef>
              <a:spcAft>
                <a:spcPts val="0"/>
              </a:spcAft>
              <a:buSzPts val="960"/>
              <a:buNone/>
              <a:defRPr sz="1200"/>
            </a:lvl3pPr>
            <a:lvl4pPr marL="1828800" lvl="3" indent="-228600" algn="l">
              <a:lnSpc>
                <a:spcPct val="90000"/>
              </a:lnSpc>
              <a:spcBef>
                <a:spcPts val="500"/>
              </a:spcBef>
              <a:spcAft>
                <a:spcPts val="0"/>
              </a:spcAft>
              <a:buSzPts val="800"/>
              <a:buNone/>
              <a:defRPr sz="1000"/>
            </a:lvl4pPr>
            <a:lvl5pPr marL="2286000" lvl="4" indent="-228600" algn="l">
              <a:lnSpc>
                <a:spcPct val="90000"/>
              </a:lnSpc>
              <a:spcBef>
                <a:spcPts val="5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3" name="Google Shape;10;p2">
            <a:extLst>
              <a:ext uri="{FF2B5EF4-FFF2-40B4-BE49-F238E27FC236}">
                <a16:creationId xmlns:a16="http://schemas.microsoft.com/office/drawing/2014/main" id="{185CEC0D-E09F-65BA-A28A-39B6AA141A61}"/>
              </a:ext>
            </a:extLst>
          </p:cNvPr>
          <p:cNvSpPr txBox="1">
            <a:spLocks noGrp="1"/>
          </p:cNvSpPr>
          <p:nvPr>
            <p:ph type="title"/>
          </p:nvPr>
        </p:nvSpPr>
        <p:spPr>
          <a:xfrm>
            <a:off x="838200" y="365126"/>
            <a:ext cx="3932237"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Tree>
    <p:extLst>
      <p:ext uri="{BB962C8B-B14F-4D97-AF65-F5344CB8AC3E}">
        <p14:creationId xmlns:p14="http://schemas.microsoft.com/office/powerpoint/2010/main" val="312320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Image" preserve="1" userDrawn="1">
  <p:cSld name="Title Slide Image">
    <p:bg>
      <p:bgPr>
        <a:blipFill dpi="0" rotWithShape="1">
          <a:blip r:embed="rId2">
            <a:lum/>
          </a:blip>
          <a:srcRect/>
          <a:stretch>
            <a:fillRect/>
          </a:stretch>
        </a:blipFill>
        <a:effectLst/>
      </p:bgPr>
    </p:bg>
    <p:spTree>
      <p:nvGrpSpPr>
        <p:cNvPr id="1" name="Shape 18"/>
        <p:cNvGrpSpPr/>
        <p:nvPr/>
      </p:nvGrpSpPr>
      <p:grpSpPr>
        <a:xfrm>
          <a:off x="0" y="0"/>
          <a:ext cx="0" cy="0"/>
          <a:chOff x="0" y="0"/>
          <a:chExt cx="0" cy="0"/>
        </a:xfrm>
      </p:grpSpPr>
      <p:sp>
        <p:nvSpPr>
          <p:cNvPr id="19" name="Google Shape;19;p4"/>
          <p:cNvSpPr>
            <a:spLocks noGrp="1"/>
          </p:cNvSpPr>
          <p:nvPr>
            <p:ph type="pic" idx="2"/>
          </p:nvPr>
        </p:nvSpPr>
        <p:spPr>
          <a:xfrm>
            <a:off x="7057292" y="0"/>
            <a:ext cx="5134708" cy="6858000"/>
          </a:xfrm>
          <a:prstGeom prst="rect">
            <a:avLst/>
          </a:prstGeom>
          <a:solidFill>
            <a:schemeClr val="bg1">
              <a:lumMod val="95000"/>
            </a:schemeClr>
          </a:solidFill>
          <a:ln>
            <a:noFill/>
          </a:ln>
        </p:spPr>
        <p:txBody>
          <a:bodyPr/>
          <a:lstStyle>
            <a:lvl1pPr marL="0" indent="0">
              <a:buNone/>
              <a:defRPr/>
            </a:lvl1pPr>
          </a:lstStyle>
          <a:p>
            <a:r>
              <a:rPr lang="en-US"/>
              <a:t>Click icon to add picture</a:t>
            </a:r>
          </a:p>
        </p:txBody>
      </p:sp>
      <p:sp>
        <p:nvSpPr>
          <p:cNvPr id="4" name="Google Shape;12;p2">
            <a:extLst>
              <a:ext uri="{FF2B5EF4-FFF2-40B4-BE49-F238E27FC236}">
                <a16:creationId xmlns:a16="http://schemas.microsoft.com/office/drawing/2014/main" id="{27758981-4E03-6CBC-4ED4-9A84B5E95DB4}"/>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9" name="Google Shape;16;p3">
            <a:extLst>
              <a:ext uri="{FF2B5EF4-FFF2-40B4-BE49-F238E27FC236}">
                <a16:creationId xmlns:a16="http://schemas.microsoft.com/office/drawing/2014/main" id="{BFD6D66E-6193-2F0C-60FD-AA22DE449769}"/>
              </a:ext>
            </a:extLst>
          </p:cNvPr>
          <p:cNvSpPr txBox="1">
            <a:spLocks noGrp="1"/>
          </p:cNvSpPr>
          <p:nvPr>
            <p:ph type="dt" idx="10"/>
          </p:nvPr>
        </p:nvSpPr>
        <p:spPr>
          <a:xfrm>
            <a:off x="841248" y="805464"/>
            <a:ext cx="2743200" cy="25721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00" b="0" i="0" u="none" strike="noStrike" cap="none">
                <a:solidFill>
                  <a:schemeClr val="tx1"/>
                </a:solidFill>
                <a:latin typeface="Aptos" panose="020B0004020202020204" pitchFamily="34" charset="0"/>
                <a:ea typeface="Aptos" panose="020B000402020202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0" name="Google Shape;14;p3">
            <a:extLst>
              <a:ext uri="{FF2B5EF4-FFF2-40B4-BE49-F238E27FC236}">
                <a16:creationId xmlns:a16="http://schemas.microsoft.com/office/drawing/2014/main" id="{B816E097-82F4-5025-1A81-DCB53C4C1307}"/>
              </a:ext>
            </a:extLst>
          </p:cNvPr>
          <p:cNvSpPr txBox="1">
            <a:spLocks noGrp="1"/>
          </p:cNvSpPr>
          <p:nvPr>
            <p:ph type="ctrTitle" hasCustomPrompt="1"/>
          </p:nvPr>
        </p:nvSpPr>
        <p:spPr>
          <a:xfrm>
            <a:off x="841248" y="2192081"/>
            <a:ext cx="5954927" cy="155759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03E56"/>
              </a:buClr>
              <a:buSzPts val="4800"/>
              <a:buFont typeface="Inter"/>
              <a:buNone/>
              <a:defRPr sz="4800" b="1">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a:t>
            </a:r>
            <a:br>
              <a:rPr lang="en-US"/>
            </a:br>
            <a:r>
              <a:rPr lang="en-US"/>
              <a:t>title slide</a:t>
            </a:r>
            <a:endParaRPr/>
          </a:p>
        </p:txBody>
      </p:sp>
      <p:sp>
        <p:nvSpPr>
          <p:cNvPr id="11" name="Google Shape;15;p3">
            <a:extLst>
              <a:ext uri="{FF2B5EF4-FFF2-40B4-BE49-F238E27FC236}">
                <a16:creationId xmlns:a16="http://schemas.microsoft.com/office/drawing/2014/main" id="{B639BBEE-C064-C28D-C015-6EE76E601315}"/>
              </a:ext>
            </a:extLst>
          </p:cNvPr>
          <p:cNvSpPr txBox="1">
            <a:spLocks noGrp="1"/>
          </p:cNvSpPr>
          <p:nvPr>
            <p:ph type="subTitle" idx="1" hasCustomPrompt="1"/>
          </p:nvPr>
        </p:nvSpPr>
        <p:spPr>
          <a:xfrm>
            <a:off x="841248" y="3841752"/>
            <a:ext cx="5954927" cy="730247"/>
          </a:xfrm>
          <a:prstGeom prst="rect">
            <a:avLst/>
          </a:prstGeom>
          <a:noFill/>
          <a:ln>
            <a:noFill/>
          </a:ln>
        </p:spPr>
        <p:txBody>
          <a:bodyPr spcFirstLastPara="1" wrap="square" lIns="0" tIns="0" rIns="0" bIns="0" anchor="t" anchorCtr="0">
            <a:normAutofit/>
          </a:bodyPr>
          <a:lstStyle>
            <a:lvl1pPr marL="0" lvl="0" algn="l">
              <a:lnSpc>
                <a:spcPct val="90000"/>
              </a:lnSpc>
              <a:spcBef>
                <a:spcPts val="1000"/>
              </a:spcBef>
              <a:spcAft>
                <a:spcPts val="0"/>
              </a:spcAft>
              <a:buSzPts val="1920"/>
              <a:buNone/>
              <a:defRPr sz="2400">
                <a:solidFill>
                  <a:schemeClr val="tx1"/>
                </a:solidFill>
                <a:latin typeface="Aptos" panose="020B0004020202020204" pitchFamily="34" charset="0"/>
              </a:defRPr>
            </a:lvl1pPr>
            <a:lvl2pPr lvl="1" algn="ctr">
              <a:lnSpc>
                <a:spcPct val="90000"/>
              </a:lnSpc>
              <a:spcBef>
                <a:spcPts val="500"/>
              </a:spcBef>
              <a:spcAft>
                <a:spcPts val="0"/>
              </a:spcAft>
              <a:buSzPts val="1600"/>
              <a:buNone/>
              <a:defRPr sz="2000"/>
            </a:lvl2pPr>
            <a:lvl3pPr lvl="2" algn="ctr">
              <a:lnSpc>
                <a:spcPct val="90000"/>
              </a:lnSpc>
              <a:spcBef>
                <a:spcPts val="500"/>
              </a:spcBef>
              <a:spcAft>
                <a:spcPts val="0"/>
              </a:spcAft>
              <a:buSzPts val="1440"/>
              <a:buNone/>
              <a:defRPr sz="1800"/>
            </a:lvl3pPr>
            <a:lvl4pPr lvl="3" algn="ctr">
              <a:lnSpc>
                <a:spcPct val="90000"/>
              </a:lnSpc>
              <a:spcBef>
                <a:spcPts val="500"/>
              </a:spcBef>
              <a:spcAft>
                <a:spcPts val="0"/>
              </a:spcAft>
              <a:buSzPts val="1280"/>
              <a:buNone/>
              <a:defRPr sz="1600"/>
            </a:lvl4pPr>
            <a:lvl5pPr lvl="4" algn="ctr">
              <a:lnSpc>
                <a:spcPct val="90000"/>
              </a:lnSpc>
              <a:spcBef>
                <a:spcPts val="500"/>
              </a:spcBef>
              <a:spcAft>
                <a:spcPts val="0"/>
              </a:spcAft>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subtitle</a:t>
            </a:r>
            <a:endParaRPr/>
          </a:p>
        </p:txBody>
      </p:sp>
    </p:spTree>
    <p:extLst>
      <p:ext uri="{BB962C8B-B14F-4D97-AF65-F5344CB8AC3E}">
        <p14:creationId xmlns:p14="http://schemas.microsoft.com/office/powerpoint/2010/main" val="1020574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1" type="secHead" preserve="1">
  <p:cSld name="Divider Slide 1">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hasCustomPrompt="1"/>
          </p:nvPr>
        </p:nvSpPr>
        <p:spPr>
          <a:xfrm>
            <a:off x="831850" y="2656702"/>
            <a:ext cx="6149718" cy="71386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Inter"/>
              <a:buNone/>
              <a:defRPr sz="3600">
                <a:solidFill>
                  <a:schemeClr val="lt1"/>
                </a:solidFill>
                <a:latin typeface="Aptos" panose="020B00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 style</a:t>
            </a:r>
            <a:endParaRPr/>
          </a:p>
        </p:txBody>
      </p:sp>
      <p:sp>
        <p:nvSpPr>
          <p:cNvPr id="33" name="Google Shape;33;p7"/>
          <p:cNvSpPr txBox="1">
            <a:spLocks noGrp="1"/>
          </p:cNvSpPr>
          <p:nvPr>
            <p:ph type="body" idx="1" hasCustomPrompt="1"/>
          </p:nvPr>
        </p:nvSpPr>
        <p:spPr>
          <a:xfrm>
            <a:off x="831850" y="3557673"/>
            <a:ext cx="6149718" cy="470630"/>
          </a:xfrm>
          <a:prstGeom prst="rect">
            <a:avLst/>
          </a:prstGeom>
          <a:noFill/>
          <a:ln>
            <a:noFill/>
          </a:ln>
        </p:spPr>
        <p:txBody>
          <a:bodyPr spcFirstLastPara="1" wrap="square" lIns="0" tIns="0" rIns="0" bIns="0" anchor="t" anchorCtr="0">
            <a:normAutofit/>
          </a:bodyPr>
          <a:lstStyle>
            <a:lvl1pPr marL="0" lvl="0" indent="-228600" algn="l">
              <a:lnSpc>
                <a:spcPct val="90000"/>
              </a:lnSpc>
              <a:spcBef>
                <a:spcPts val="1000"/>
              </a:spcBef>
              <a:spcAft>
                <a:spcPts val="0"/>
              </a:spcAft>
              <a:buSzPts val="1920"/>
              <a:buNone/>
              <a:defRPr sz="2400">
                <a:solidFill>
                  <a:schemeClr val="lt1"/>
                </a:solidFill>
                <a:latin typeface="Aptos" panose="020B0004020202020204" pitchFamily="34" charset="0"/>
              </a:defRPr>
            </a:lvl1pPr>
            <a:lvl2pPr marL="914400" lvl="1" indent="-228600" algn="l">
              <a:lnSpc>
                <a:spcPct val="90000"/>
              </a:lnSpc>
              <a:spcBef>
                <a:spcPts val="500"/>
              </a:spcBef>
              <a:spcAft>
                <a:spcPts val="0"/>
              </a:spcAft>
              <a:buSzPts val="1600"/>
              <a:buNone/>
              <a:defRPr sz="2000">
                <a:solidFill>
                  <a:srgbClr val="889098"/>
                </a:solidFill>
              </a:defRPr>
            </a:lvl2pPr>
            <a:lvl3pPr marL="1371600" lvl="2" indent="-228600" algn="l">
              <a:lnSpc>
                <a:spcPct val="90000"/>
              </a:lnSpc>
              <a:spcBef>
                <a:spcPts val="500"/>
              </a:spcBef>
              <a:spcAft>
                <a:spcPts val="0"/>
              </a:spcAft>
              <a:buSzPts val="1440"/>
              <a:buNone/>
              <a:defRPr sz="1800">
                <a:solidFill>
                  <a:srgbClr val="889098"/>
                </a:solidFill>
              </a:defRPr>
            </a:lvl3pPr>
            <a:lvl4pPr marL="1828800" lvl="3" indent="-228600" algn="l">
              <a:lnSpc>
                <a:spcPct val="90000"/>
              </a:lnSpc>
              <a:spcBef>
                <a:spcPts val="500"/>
              </a:spcBef>
              <a:spcAft>
                <a:spcPts val="0"/>
              </a:spcAft>
              <a:buSzPts val="1280"/>
              <a:buNone/>
              <a:defRPr sz="1600">
                <a:solidFill>
                  <a:srgbClr val="889098"/>
                </a:solidFill>
              </a:defRPr>
            </a:lvl4pPr>
            <a:lvl5pPr marL="2286000" lvl="4" indent="-228600" algn="l">
              <a:lnSpc>
                <a:spcPct val="90000"/>
              </a:lnSpc>
              <a:spcBef>
                <a:spcPts val="500"/>
              </a:spcBef>
              <a:spcAft>
                <a:spcPts val="0"/>
              </a:spcAft>
              <a:buSzPts val="1280"/>
              <a:buNone/>
              <a:defRPr sz="1600">
                <a:solidFill>
                  <a:srgbClr val="889098"/>
                </a:solidFill>
              </a:defRPr>
            </a:lvl5pPr>
            <a:lvl6pPr marL="2743200" lvl="5" indent="-228600" algn="l">
              <a:lnSpc>
                <a:spcPct val="90000"/>
              </a:lnSpc>
              <a:spcBef>
                <a:spcPts val="500"/>
              </a:spcBef>
              <a:spcAft>
                <a:spcPts val="0"/>
              </a:spcAft>
              <a:buClr>
                <a:srgbClr val="889098"/>
              </a:buClr>
              <a:buSzPts val="1600"/>
              <a:buNone/>
              <a:defRPr sz="1600">
                <a:solidFill>
                  <a:srgbClr val="889098"/>
                </a:solidFill>
              </a:defRPr>
            </a:lvl6pPr>
            <a:lvl7pPr marL="3200400" lvl="6" indent="-228600" algn="l">
              <a:lnSpc>
                <a:spcPct val="90000"/>
              </a:lnSpc>
              <a:spcBef>
                <a:spcPts val="500"/>
              </a:spcBef>
              <a:spcAft>
                <a:spcPts val="0"/>
              </a:spcAft>
              <a:buClr>
                <a:srgbClr val="889098"/>
              </a:buClr>
              <a:buSzPts val="1600"/>
              <a:buNone/>
              <a:defRPr sz="1600">
                <a:solidFill>
                  <a:srgbClr val="889098"/>
                </a:solidFill>
              </a:defRPr>
            </a:lvl7pPr>
            <a:lvl8pPr marL="3657600" lvl="7" indent="-228600" algn="l">
              <a:lnSpc>
                <a:spcPct val="90000"/>
              </a:lnSpc>
              <a:spcBef>
                <a:spcPts val="500"/>
              </a:spcBef>
              <a:spcAft>
                <a:spcPts val="0"/>
              </a:spcAft>
              <a:buClr>
                <a:srgbClr val="889098"/>
              </a:buClr>
              <a:buSzPts val="1600"/>
              <a:buNone/>
              <a:defRPr sz="1600">
                <a:solidFill>
                  <a:srgbClr val="889098"/>
                </a:solidFill>
              </a:defRPr>
            </a:lvl8pPr>
            <a:lvl9pPr marL="4114800" lvl="8" indent="-228600" algn="l">
              <a:lnSpc>
                <a:spcPct val="90000"/>
              </a:lnSpc>
              <a:spcBef>
                <a:spcPts val="500"/>
              </a:spcBef>
              <a:spcAft>
                <a:spcPts val="0"/>
              </a:spcAft>
              <a:buClr>
                <a:srgbClr val="889098"/>
              </a:buClr>
              <a:buSzPts val="1600"/>
              <a:buNone/>
              <a:defRPr sz="1600">
                <a:solidFill>
                  <a:srgbClr val="889098"/>
                </a:solidFill>
              </a:defRPr>
            </a:lvl9pPr>
          </a:lstStyle>
          <a:p>
            <a:pPr lvl="0"/>
            <a:r>
              <a:rPr lang="en-US"/>
              <a:t>Click to edit text</a:t>
            </a:r>
          </a:p>
        </p:txBody>
      </p:sp>
      <p:sp>
        <p:nvSpPr>
          <p:cNvPr id="4" name="Google Shape;12;p2">
            <a:extLst>
              <a:ext uri="{FF2B5EF4-FFF2-40B4-BE49-F238E27FC236}">
                <a16:creationId xmlns:a16="http://schemas.microsoft.com/office/drawing/2014/main" id="{3E135E7E-3B15-EC91-AFD1-8EED5965C2DF}"/>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1"/>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6563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bg>
      <p:bgPr>
        <a:blipFill dpi="0" rotWithShape="1">
          <a:blip r:embed="rId2">
            <a:lum/>
          </a:blip>
          <a:srcRect/>
          <a:stretch>
            <a:fillRect/>
          </a:stretch>
        </a:blipFill>
        <a:effectLst/>
      </p:bgPr>
    </p:bg>
    <p:spTree>
      <p:nvGrpSpPr>
        <p:cNvPr id="1" name="Shape 23"/>
        <p:cNvGrpSpPr/>
        <p:nvPr/>
      </p:nvGrpSpPr>
      <p:grpSpPr>
        <a:xfrm>
          <a:off x="0" y="0"/>
          <a:ext cx="0" cy="0"/>
          <a:chOff x="0" y="0"/>
          <a:chExt cx="0" cy="0"/>
        </a:xfrm>
      </p:grpSpPr>
      <p:sp>
        <p:nvSpPr>
          <p:cNvPr id="4" name="Google Shape;12;p2">
            <a:extLst>
              <a:ext uri="{FF2B5EF4-FFF2-40B4-BE49-F238E27FC236}">
                <a16:creationId xmlns:a16="http://schemas.microsoft.com/office/drawing/2014/main" id="{8A6874CC-ACA0-73A8-3092-58E423D60174}"/>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7" name="Google Shape;10;p2">
            <a:extLst>
              <a:ext uri="{FF2B5EF4-FFF2-40B4-BE49-F238E27FC236}">
                <a16:creationId xmlns:a16="http://schemas.microsoft.com/office/drawing/2014/main" id="{D6186FA1-9957-BD35-A108-036EE5E16919}"/>
              </a:ext>
            </a:extLst>
          </p:cNvPr>
          <p:cNvSpPr txBox="1">
            <a:spLocks noGrp="1"/>
          </p:cNvSpPr>
          <p:nvPr>
            <p:ph type="title"/>
          </p:nvPr>
        </p:nvSpPr>
        <p:spPr>
          <a:xfrm>
            <a:off x="838200" y="365126"/>
            <a:ext cx="10515600"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
        <p:nvSpPr>
          <p:cNvPr id="8" name="Text Placeholder 3">
            <a:extLst>
              <a:ext uri="{FF2B5EF4-FFF2-40B4-BE49-F238E27FC236}">
                <a16:creationId xmlns:a16="http://schemas.microsoft.com/office/drawing/2014/main" id="{CC23F756-E474-37E9-B6D6-C925AB9A9ACE}"/>
              </a:ext>
            </a:extLst>
          </p:cNvPr>
          <p:cNvSpPr>
            <a:spLocks noGrp="1"/>
          </p:cNvSpPr>
          <p:nvPr>
            <p:ph idx="1"/>
          </p:nvPr>
        </p:nvSpPr>
        <p:spPr>
          <a:xfrm>
            <a:off x="838200" y="1345324"/>
            <a:ext cx="10515600" cy="4831639"/>
          </a:xfrm>
          <a:prstGeom prst="rect">
            <a:avLst/>
          </a:prstGeom>
        </p:spPr>
        <p:txBody>
          <a:bodyPr vert="horz" lIns="91440" tIns="45720" rIns="91440" bIns="45720" rtlCol="0">
            <a:normAutofit/>
          </a:bodyPr>
          <a:lstStyle>
            <a:lvl1pPr>
              <a:buClr>
                <a:schemeClr val="bg2"/>
              </a:buClr>
              <a:defRPr>
                <a:latin typeface="Aptos" panose="020B0004020202020204" pitchFamily="34" charset="0"/>
              </a:defRPr>
            </a:lvl1pPr>
            <a:lvl2pPr>
              <a:buClr>
                <a:schemeClr val="bg2"/>
              </a:buClr>
              <a:defRPr>
                <a:latin typeface="Aptos" panose="020B0004020202020204" pitchFamily="34" charset="0"/>
              </a:defRPr>
            </a:lvl2pPr>
            <a:lvl3pPr>
              <a:buClr>
                <a:schemeClr val="bg2"/>
              </a:buClr>
              <a:defRPr>
                <a:latin typeface="Aptos" panose="020B00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3003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Blue" preserve="1" userDrawn="1">
  <p:cSld name="Title and Content Blue">
    <p:bg>
      <p:bgPr>
        <a:blipFill dpi="0" rotWithShape="1">
          <a:blip r:embed="rId2">
            <a:lum/>
          </a:blip>
          <a:srcRect/>
          <a:stretch>
            <a:fillRect/>
          </a:stretch>
        </a:blipFill>
        <a:effectLst/>
      </p:bgPr>
    </p:bg>
    <p:spTree>
      <p:nvGrpSpPr>
        <p:cNvPr id="1" name="Shape 27"/>
        <p:cNvGrpSpPr/>
        <p:nvPr/>
      </p:nvGrpSpPr>
      <p:grpSpPr>
        <a:xfrm>
          <a:off x="0" y="0"/>
          <a:ext cx="0" cy="0"/>
          <a:chOff x="0" y="0"/>
          <a:chExt cx="0" cy="0"/>
        </a:xfrm>
      </p:grpSpPr>
      <p:sp>
        <p:nvSpPr>
          <p:cNvPr id="4" name="Google Shape;12;p2">
            <a:extLst>
              <a:ext uri="{FF2B5EF4-FFF2-40B4-BE49-F238E27FC236}">
                <a16:creationId xmlns:a16="http://schemas.microsoft.com/office/drawing/2014/main" id="{B60CF5AA-4B77-674F-F81A-9D9E7FD505D9}"/>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9" name="Google Shape;10;p2">
            <a:extLst>
              <a:ext uri="{FF2B5EF4-FFF2-40B4-BE49-F238E27FC236}">
                <a16:creationId xmlns:a16="http://schemas.microsoft.com/office/drawing/2014/main" id="{60795575-8A4F-2173-746A-00448F39EACF}"/>
              </a:ext>
            </a:extLst>
          </p:cNvPr>
          <p:cNvSpPr txBox="1">
            <a:spLocks noGrp="1"/>
          </p:cNvSpPr>
          <p:nvPr>
            <p:ph type="title"/>
          </p:nvPr>
        </p:nvSpPr>
        <p:spPr>
          <a:xfrm>
            <a:off x="838200" y="365126"/>
            <a:ext cx="10515600"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
        <p:nvSpPr>
          <p:cNvPr id="10" name="Text Placeholder 3">
            <a:extLst>
              <a:ext uri="{FF2B5EF4-FFF2-40B4-BE49-F238E27FC236}">
                <a16:creationId xmlns:a16="http://schemas.microsoft.com/office/drawing/2014/main" id="{D8619CE9-D5DB-7287-1B8A-E782777BB62A}"/>
              </a:ext>
            </a:extLst>
          </p:cNvPr>
          <p:cNvSpPr>
            <a:spLocks noGrp="1"/>
          </p:cNvSpPr>
          <p:nvPr>
            <p:ph idx="1"/>
          </p:nvPr>
        </p:nvSpPr>
        <p:spPr>
          <a:xfrm>
            <a:off x="838200" y="1345324"/>
            <a:ext cx="10515600" cy="4831639"/>
          </a:xfrm>
          <a:prstGeom prst="rect">
            <a:avLst/>
          </a:prstGeom>
        </p:spPr>
        <p:txBody>
          <a:bodyPr vert="horz" lIns="91440" tIns="45720" rIns="91440" bIns="45720" rtlCol="0">
            <a:normAutofit/>
          </a:bodyPr>
          <a:lstStyle>
            <a:lvl1pPr>
              <a:buClr>
                <a:schemeClr val="bg2"/>
              </a:buClr>
              <a:defRPr>
                <a:latin typeface="Aptos" panose="020B0004020202020204" pitchFamily="34" charset="0"/>
              </a:defRPr>
            </a:lvl1pPr>
            <a:lvl2pPr>
              <a:buClr>
                <a:schemeClr val="bg2"/>
              </a:buClr>
              <a:defRPr>
                <a:latin typeface="Aptos" panose="020B0004020202020204" pitchFamily="34" charset="0"/>
              </a:defRPr>
            </a:lvl2pPr>
            <a:lvl3pPr>
              <a:buClr>
                <a:schemeClr val="bg2"/>
              </a:buClr>
              <a:defRPr>
                <a:latin typeface="Aptos" panose="020B00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833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preserve="1" userDrawn="1">
  <p:cSld name="Two Column">
    <p:bg>
      <p:bgPr>
        <a:blipFill dpi="0" rotWithShape="1">
          <a:blip r:embed="rId2">
            <a:lum/>
          </a:blip>
          <a:srcRect/>
          <a:stretch>
            <a:fillRect/>
          </a:stretch>
        </a:blipFill>
        <a:effectLst/>
      </p:bgPr>
    </p:bg>
    <p:spTree>
      <p:nvGrpSpPr>
        <p:cNvPr id="1" name="Shape 38"/>
        <p:cNvGrpSpPr/>
        <p:nvPr/>
      </p:nvGrpSpPr>
      <p:grpSpPr>
        <a:xfrm>
          <a:off x="0" y="0"/>
          <a:ext cx="0" cy="0"/>
          <a:chOff x="0" y="0"/>
          <a:chExt cx="0" cy="0"/>
        </a:xfrm>
      </p:grpSpPr>
      <p:sp>
        <p:nvSpPr>
          <p:cNvPr id="4" name="Google Shape;12;p2">
            <a:extLst>
              <a:ext uri="{FF2B5EF4-FFF2-40B4-BE49-F238E27FC236}">
                <a16:creationId xmlns:a16="http://schemas.microsoft.com/office/drawing/2014/main" id="{130668F1-1934-41C1-E991-017C0C3AEA46}"/>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7" name="Google Shape;10;p2">
            <a:extLst>
              <a:ext uri="{FF2B5EF4-FFF2-40B4-BE49-F238E27FC236}">
                <a16:creationId xmlns:a16="http://schemas.microsoft.com/office/drawing/2014/main" id="{ADE7E249-9508-ECE8-1CE8-B2A7AC242D6C}"/>
              </a:ext>
            </a:extLst>
          </p:cNvPr>
          <p:cNvSpPr txBox="1">
            <a:spLocks noGrp="1"/>
          </p:cNvSpPr>
          <p:nvPr>
            <p:ph type="title"/>
          </p:nvPr>
        </p:nvSpPr>
        <p:spPr>
          <a:xfrm>
            <a:off x="838200" y="365126"/>
            <a:ext cx="10515600"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
        <p:nvSpPr>
          <p:cNvPr id="8" name="Text Placeholder 3">
            <a:extLst>
              <a:ext uri="{FF2B5EF4-FFF2-40B4-BE49-F238E27FC236}">
                <a16:creationId xmlns:a16="http://schemas.microsoft.com/office/drawing/2014/main" id="{81FFBC14-91C9-6C56-10A0-DB5B6504635D}"/>
              </a:ext>
            </a:extLst>
          </p:cNvPr>
          <p:cNvSpPr>
            <a:spLocks noGrp="1"/>
          </p:cNvSpPr>
          <p:nvPr>
            <p:ph idx="1"/>
          </p:nvPr>
        </p:nvSpPr>
        <p:spPr>
          <a:xfrm>
            <a:off x="838200" y="1345324"/>
            <a:ext cx="5257800" cy="4831639"/>
          </a:xfrm>
          <a:prstGeom prst="rect">
            <a:avLst/>
          </a:prstGeom>
        </p:spPr>
        <p:txBody>
          <a:bodyPr vert="horz" lIns="91440" tIns="45720" rIns="91440" bIns="45720" rtlCol="0">
            <a:normAutofit/>
          </a:bodyPr>
          <a:lstStyle>
            <a:lvl1pPr>
              <a:buClr>
                <a:schemeClr val="bg2"/>
              </a:buClr>
              <a:defRPr>
                <a:solidFill>
                  <a:schemeClr val="tx1"/>
                </a:solidFill>
                <a:latin typeface="Aptos" panose="020B0004020202020204" pitchFamily="34" charset="0"/>
              </a:defRPr>
            </a:lvl1pPr>
            <a:lvl2pPr>
              <a:buClr>
                <a:schemeClr val="bg2"/>
              </a:buClr>
              <a:defRPr>
                <a:solidFill>
                  <a:schemeClr val="tx1"/>
                </a:solidFill>
                <a:latin typeface="Aptos" panose="020B0004020202020204" pitchFamily="34" charset="0"/>
              </a:defRPr>
            </a:lvl2pPr>
            <a:lvl3pPr>
              <a:buClr>
                <a:schemeClr val="bg2"/>
              </a:buClr>
              <a:defRPr>
                <a:solidFill>
                  <a:schemeClr val="tx1"/>
                </a:solidFill>
                <a:latin typeface="Aptos" panose="020B0004020202020204" pitchFamily="34" charset="0"/>
              </a:defRPr>
            </a:lvl3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A63C2E90-BB67-42F2-2024-FD5B7A559174}"/>
              </a:ext>
            </a:extLst>
          </p:cNvPr>
          <p:cNvSpPr>
            <a:spLocks noGrp="1"/>
          </p:cNvSpPr>
          <p:nvPr>
            <p:ph idx="13"/>
          </p:nvPr>
        </p:nvSpPr>
        <p:spPr>
          <a:xfrm>
            <a:off x="6096000" y="1345324"/>
            <a:ext cx="5257800" cy="4831639"/>
          </a:xfrm>
          <a:prstGeom prst="rect">
            <a:avLst/>
          </a:prstGeom>
        </p:spPr>
        <p:txBody>
          <a:bodyPr vert="horz" lIns="91440" tIns="45720" rIns="91440" bIns="45720" rtlCol="0">
            <a:normAutofit/>
          </a:bodyPr>
          <a:lstStyle>
            <a:lvl1pPr>
              <a:buClr>
                <a:schemeClr val="bg2"/>
              </a:buClr>
              <a:defRPr>
                <a:latin typeface="Aptos" panose="020B0004020202020204" pitchFamily="34" charset="0"/>
              </a:defRPr>
            </a:lvl1pPr>
            <a:lvl2pPr>
              <a:buClr>
                <a:schemeClr val="bg2"/>
              </a:buClr>
              <a:defRPr>
                <a:latin typeface="Aptos" panose="020B0004020202020204" pitchFamily="34" charset="0"/>
              </a:defRPr>
            </a:lvl2pPr>
            <a:lvl3pPr>
              <a:buClr>
                <a:schemeClr val="bg2"/>
              </a:buClr>
              <a:defRPr>
                <a:latin typeface="Aptos" panose="020B00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2382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mparison" preserve="1" userDrawn="1">
  <p:cSld name="Two Comparison">
    <p:bg>
      <p:bgPr>
        <a:blipFill dpi="0" rotWithShape="1">
          <a:blip r:embed="rId2">
            <a:lum/>
          </a:blip>
          <a:srcRect/>
          <a:stretch>
            <a:fillRect/>
          </a:stretch>
        </a:blip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body" idx="1" hasCustomPrompt="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1920"/>
              <a:buNone/>
              <a:defRPr sz="2400" b="1">
                <a:solidFill>
                  <a:schemeClr val="bg2"/>
                </a:solidFill>
                <a:latin typeface="Aptos" panose="020B0004020202020204" pitchFamily="34" charset="0"/>
              </a:defRPr>
            </a:lvl1pPr>
            <a:lvl2pPr marL="914400" lvl="1" indent="-228600" algn="l">
              <a:lnSpc>
                <a:spcPct val="90000"/>
              </a:lnSpc>
              <a:spcBef>
                <a:spcPts val="500"/>
              </a:spcBef>
              <a:spcAft>
                <a:spcPts val="0"/>
              </a:spcAft>
              <a:buSzPts val="1600"/>
              <a:buNone/>
              <a:defRPr sz="2000" b="1"/>
            </a:lvl2pPr>
            <a:lvl3pPr marL="1371600" lvl="2" indent="-228600" algn="l">
              <a:lnSpc>
                <a:spcPct val="90000"/>
              </a:lnSpc>
              <a:spcBef>
                <a:spcPts val="500"/>
              </a:spcBef>
              <a:spcAft>
                <a:spcPts val="0"/>
              </a:spcAft>
              <a:buSzPts val="1440"/>
              <a:buNone/>
              <a:defRPr sz="1800" b="1"/>
            </a:lvl3pPr>
            <a:lvl4pPr marL="1828800" lvl="3" indent="-228600" algn="l">
              <a:lnSpc>
                <a:spcPct val="90000"/>
              </a:lnSpc>
              <a:spcBef>
                <a:spcPts val="500"/>
              </a:spcBef>
              <a:spcAft>
                <a:spcPts val="0"/>
              </a:spcAft>
              <a:buSzPts val="1280"/>
              <a:buNone/>
              <a:defRPr sz="1600" b="1"/>
            </a:lvl4pPr>
            <a:lvl5pPr marL="2286000" lvl="4" indent="-228600" algn="l">
              <a:lnSpc>
                <a:spcPct val="90000"/>
              </a:lnSpc>
              <a:spcBef>
                <a:spcPts val="50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text</a:t>
            </a:r>
          </a:p>
        </p:txBody>
      </p:sp>
      <p:sp>
        <p:nvSpPr>
          <p:cNvPr id="45" name="Google Shape;45;p10"/>
          <p:cNvSpPr txBox="1">
            <a:spLocks noGrp="1"/>
          </p:cNvSpPr>
          <p:nvPr>
            <p:ph type="body" idx="2" hasCustomPrompt="1"/>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70840" algn="l">
              <a:lnSpc>
                <a:spcPct val="90000"/>
              </a:lnSpc>
              <a:spcBef>
                <a:spcPts val="1000"/>
              </a:spcBef>
              <a:spcAft>
                <a:spcPts val="0"/>
              </a:spcAft>
              <a:buClr>
                <a:schemeClr val="bg2"/>
              </a:buClr>
              <a:buSzPts val="2240"/>
              <a:buChar char="•"/>
              <a:defRPr>
                <a:latin typeface="Aptos" panose="020B0004020202020204" pitchFamily="34" charset="0"/>
              </a:defRPr>
            </a:lvl1pPr>
            <a:lvl2pPr marL="914400" lvl="1" indent="-350519" algn="l">
              <a:lnSpc>
                <a:spcPct val="90000"/>
              </a:lnSpc>
              <a:spcBef>
                <a:spcPts val="500"/>
              </a:spcBef>
              <a:spcAft>
                <a:spcPts val="0"/>
              </a:spcAft>
              <a:buClr>
                <a:schemeClr val="bg2"/>
              </a:buClr>
              <a:buSzPts val="1920"/>
              <a:buChar char="•"/>
              <a:defRPr>
                <a:latin typeface="Aptos" panose="020B0004020202020204" pitchFamily="34" charset="0"/>
              </a:defRPr>
            </a:lvl2pPr>
            <a:lvl3pPr marL="1371600" lvl="2" indent="-330200" algn="l">
              <a:lnSpc>
                <a:spcPct val="90000"/>
              </a:lnSpc>
              <a:spcBef>
                <a:spcPts val="500"/>
              </a:spcBef>
              <a:spcAft>
                <a:spcPts val="0"/>
              </a:spcAft>
              <a:buClr>
                <a:schemeClr val="bg2"/>
              </a:buClr>
              <a:buSzPts val="1600"/>
              <a:buChar char="•"/>
              <a:defRPr>
                <a:latin typeface="Aptos" panose="020B0004020202020204" pitchFamily="34" charset="0"/>
              </a:defRPr>
            </a:lvl3pPr>
            <a:lvl4pPr marL="1828800" lvl="3" indent="-320039" algn="l">
              <a:lnSpc>
                <a:spcPct val="90000"/>
              </a:lnSpc>
              <a:spcBef>
                <a:spcPts val="500"/>
              </a:spcBef>
              <a:spcAft>
                <a:spcPts val="0"/>
              </a:spcAft>
              <a:buClr>
                <a:schemeClr val="accent2"/>
              </a:buClr>
              <a:buSzPts val="1440"/>
              <a:buChar char="•"/>
              <a:defRPr/>
            </a:lvl4pPr>
            <a:lvl5pPr marL="2286000" lvl="4" indent="-320039" algn="l">
              <a:lnSpc>
                <a:spcPct val="90000"/>
              </a:lnSpc>
              <a:spcBef>
                <a:spcPts val="500"/>
              </a:spcBef>
              <a:spcAft>
                <a:spcPts val="0"/>
              </a:spcAft>
              <a:buClr>
                <a:schemeClr val="accent2"/>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text styles</a:t>
            </a:r>
          </a:p>
          <a:p>
            <a:pPr lvl="1"/>
            <a:r>
              <a:rPr lang="en-US"/>
              <a:t>Second level</a:t>
            </a:r>
          </a:p>
          <a:p>
            <a:pPr lvl="2"/>
            <a:r>
              <a:rPr lang="en-US"/>
              <a:t>Third level</a:t>
            </a:r>
          </a:p>
        </p:txBody>
      </p:sp>
      <p:sp>
        <p:nvSpPr>
          <p:cNvPr id="46" name="Google Shape;46;p10"/>
          <p:cNvSpPr txBox="1">
            <a:spLocks noGrp="1"/>
          </p:cNvSpPr>
          <p:nvPr>
            <p:ph type="body" idx="3" hasCustomPrompt="1"/>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1920"/>
              <a:buNone/>
              <a:defRPr sz="2400" b="1">
                <a:solidFill>
                  <a:schemeClr val="bg2"/>
                </a:solidFill>
                <a:latin typeface="Aptos" panose="020B0004020202020204" pitchFamily="34" charset="0"/>
              </a:defRPr>
            </a:lvl1pPr>
            <a:lvl2pPr marL="914400" lvl="1" indent="-228600" algn="l">
              <a:lnSpc>
                <a:spcPct val="90000"/>
              </a:lnSpc>
              <a:spcBef>
                <a:spcPts val="500"/>
              </a:spcBef>
              <a:spcAft>
                <a:spcPts val="0"/>
              </a:spcAft>
              <a:buSzPts val="1600"/>
              <a:buNone/>
              <a:defRPr sz="2000" b="1"/>
            </a:lvl2pPr>
            <a:lvl3pPr marL="1371600" lvl="2" indent="-228600" algn="l">
              <a:lnSpc>
                <a:spcPct val="90000"/>
              </a:lnSpc>
              <a:spcBef>
                <a:spcPts val="500"/>
              </a:spcBef>
              <a:spcAft>
                <a:spcPts val="0"/>
              </a:spcAft>
              <a:buSzPts val="1440"/>
              <a:buNone/>
              <a:defRPr sz="1800" b="1"/>
            </a:lvl3pPr>
            <a:lvl4pPr marL="1828800" lvl="3" indent="-228600" algn="l">
              <a:lnSpc>
                <a:spcPct val="90000"/>
              </a:lnSpc>
              <a:spcBef>
                <a:spcPts val="500"/>
              </a:spcBef>
              <a:spcAft>
                <a:spcPts val="0"/>
              </a:spcAft>
              <a:buSzPts val="1280"/>
              <a:buNone/>
              <a:defRPr sz="1600" b="1"/>
            </a:lvl4pPr>
            <a:lvl5pPr marL="2286000" lvl="4" indent="-228600" algn="l">
              <a:lnSpc>
                <a:spcPct val="90000"/>
              </a:lnSpc>
              <a:spcBef>
                <a:spcPts val="50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text</a:t>
            </a:r>
          </a:p>
        </p:txBody>
      </p:sp>
      <p:sp>
        <p:nvSpPr>
          <p:cNvPr id="47" name="Google Shape;47;p10"/>
          <p:cNvSpPr txBox="1">
            <a:spLocks noGrp="1"/>
          </p:cNvSpPr>
          <p:nvPr>
            <p:ph type="body" idx="4" hasCustomPrompt="1"/>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70840" algn="l">
              <a:lnSpc>
                <a:spcPct val="90000"/>
              </a:lnSpc>
              <a:spcBef>
                <a:spcPts val="1000"/>
              </a:spcBef>
              <a:spcAft>
                <a:spcPts val="0"/>
              </a:spcAft>
              <a:buClr>
                <a:schemeClr val="bg2"/>
              </a:buClr>
              <a:buSzPts val="2240"/>
              <a:buChar char="•"/>
              <a:defRPr>
                <a:latin typeface="Aptos" panose="020B0004020202020204" pitchFamily="34" charset="0"/>
              </a:defRPr>
            </a:lvl1pPr>
            <a:lvl2pPr marL="914400" lvl="1" indent="-350519" algn="l">
              <a:lnSpc>
                <a:spcPct val="90000"/>
              </a:lnSpc>
              <a:spcBef>
                <a:spcPts val="500"/>
              </a:spcBef>
              <a:spcAft>
                <a:spcPts val="0"/>
              </a:spcAft>
              <a:buClr>
                <a:schemeClr val="bg2"/>
              </a:buClr>
              <a:buSzPts val="1920"/>
              <a:buChar char="•"/>
              <a:defRPr>
                <a:latin typeface="Aptos" panose="020B0004020202020204" pitchFamily="34" charset="0"/>
              </a:defRPr>
            </a:lvl2pPr>
            <a:lvl3pPr marL="1371600" lvl="2" indent="-330200" algn="l">
              <a:lnSpc>
                <a:spcPct val="90000"/>
              </a:lnSpc>
              <a:spcBef>
                <a:spcPts val="500"/>
              </a:spcBef>
              <a:spcAft>
                <a:spcPts val="0"/>
              </a:spcAft>
              <a:buClr>
                <a:schemeClr val="bg2"/>
              </a:buClr>
              <a:buSzPts val="1600"/>
              <a:buChar char="•"/>
              <a:defRPr>
                <a:latin typeface="Aptos" panose="020B0004020202020204" pitchFamily="34" charset="0"/>
              </a:defRPr>
            </a:lvl3pPr>
            <a:lvl4pPr marL="1828800" lvl="3" indent="-320039" algn="l">
              <a:lnSpc>
                <a:spcPct val="90000"/>
              </a:lnSpc>
              <a:spcBef>
                <a:spcPts val="500"/>
              </a:spcBef>
              <a:spcAft>
                <a:spcPts val="0"/>
              </a:spcAft>
              <a:buClr>
                <a:schemeClr val="accent2"/>
              </a:buClr>
              <a:buSzPts val="1440"/>
              <a:buChar char="•"/>
              <a:defRPr/>
            </a:lvl4pPr>
            <a:lvl5pPr marL="2286000" lvl="4" indent="-320039" algn="l">
              <a:lnSpc>
                <a:spcPct val="90000"/>
              </a:lnSpc>
              <a:spcBef>
                <a:spcPts val="500"/>
              </a:spcBef>
              <a:spcAft>
                <a:spcPts val="0"/>
              </a:spcAft>
              <a:buClr>
                <a:schemeClr val="accent2"/>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text styles</a:t>
            </a:r>
          </a:p>
          <a:p>
            <a:pPr lvl="1"/>
            <a:r>
              <a:rPr lang="en-US"/>
              <a:t>Second level</a:t>
            </a:r>
          </a:p>
          <a:p>
            <a:pPr lvl="2"/>
            <a:r>
              <a:rPr lang="en-US"/>
              <a:t>Third level</a:t>
            </a:r>
          </a:p>
        </p:txBody>
      </p:sp>
      <p:sp>
        <p:nvSpPr>
          <p:cNvPr id="4" name="Google Shape;12;p2">
            <a:extLst>
              <a:ext uri="{FF2B5EF4-FFF2-40B4-BE49-F238E27FC236}">
                <a16:creationId xmlns:a16="http://schemas.microsoft.com/office/drawing/2014/main" id="{118F6F52-9A5A-F010-C536-29A92CE8DD7B}"/>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7" name="Google Shape;10;p2">
            <a:extLst>
              <a:ext uri="{FF2B5EF4-FFF2-40B4-BE49-F238E27FC236}">
                <a16:creationId xmlns:a16="http://schemas.microsoft.com/office/drawing/2014/main" id="{F59B0B11-5E56-428C-19C4-572DE5750066}"/>
              </a:ext>
            </a:extLst>
          </p:cNvPr>
          <p:cNvSpPr txBox="1">
            <a:spLocks noGrp="1"/>
          </p:cNvSpPr>
          <p:nvPr>
            <p:ph type="title"/>
          </p:nvPr>
        </p:nvSpPr>
        <p:spPr>
          <a:xfrm>
            <a:off x="838200" y="365126"/>
            <a:ext cx="10515600"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Tree>
    <p:extLst>
      <p:ext uri="{BB962C8B-B14F-4D97-AF65-F5344CB8AC3E}">
        <p14:creationId xmlns:p14="http://schemas.microsoft.com/office/powerpoint/2010/main" val="179958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ith Open Space" preserve="1" userDrawn="1">
  <p:cSld name="Title with Open Space">
    <p:bg>
      <p:bgPr>
        <a:blipFill dpi="0" rotWithShape="1">
          <a:blip r:embed="rId2">
            <a:lum/>
          </a:blip>
          <a:srcRect/>
          <a:stretch>
            <a:fillRect/>
          </a:stretch>
        </a:blipFill>
        <a:effectLst/>
      </p:bgPr>
    </p:bg>
    <p:spTree>
      <p:nvGrpSpPr>
        <p:cNvPr id="1" name="Shape 50"/>
        <p:cNvGrpSpPr/>
        <p:nvPr/>
      </p:nvGrpSpPr>
      <p:grpSpPr>
        <a:xfrm>
          <a:off x="0" y="0"/>
          <a:ext cx="0" cy="0"/>
          <a:chOff x="0" y="0"/>
          <a:chExt cx="0" cy="0"/>
        </a:xfrm>
      </p:grpSpPr>
      <p:sp>
        <p:nvSpPr>
          <p:cNvPr id="4" name="Google Shape;12;p2">
            <a:extLst>
              <a:ext uri="{FF2B5EF4-FFF2-40B4-BE49-F238E27FC236}">
                <a16:creationId xmlns:a16="http://schemas.microsoft.com/office/drawing/2014/main" id="{825BC4D5-51AA-D780-729D-6F4B2808AA61}"/>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5" name="Google Shape;10;p2">
            <a:extLst>
              <a:ext uri="{FF2B5EF4-FFF2-40B4-BE49-F238E27FC236}">
                <a16:creationId xmlns:a16="http://schemas.microsoft.com/office/drawing/2014/main" id="{F1EB1CF0-3F4B-FB39-E846-16786E49DC05}"/>
              </a:ext>
            </a:extLst>
          </p:cNvPr>
          <p:cNvSpPr txBox="1">
            <a:spLocks noGrp="1"/>
          </p:cNvSpPr>
          <p:nvPr>
            <p:ph type="title"/>
          </p:nvPr>
        </p:nvSpPr>
        <p:spPr>
          <a:xfrm>
            <a:off x="838200" y="365126"/>
            <a:ext cx="10515600"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Tree>
    <p:extLst>
      <p:ext uri="{BB962C8B-B14F-4D97-AF65-F5344CB8AC3E}">
        <p14:creationId xmlns:p14="http://schemas.microsoft.com/office/powerpoint/2010/main" val="411485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Content with Caption">
    <p:bg>
      <p:bgPr>
        <a:blipFill dpi="0" rotWithShape="1">
          <a:blip r:embed="rId2">
            <a:lum/>
          </a:blip>
          <a:srcRect/>
          <a:stretch>
            <a:fillRect/>
          </a:stretch>
        </a:blip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body" idx="1" hasCustomPrompt="1"/>
          </p:nvPr>
        </p:nvSpPr>
        <p:spPr>
          <a:xfrm>
            <a:off x="5183188" y="540325"/>
            <a:ext cx="6172200" cy="5411788"/>
          </a:xfrm>
          <a:prstGeom prst="rect">
            <a:avLst/>
          </a:prstGeom>
          <a:noFill/>
          <a:ln>
            <a:noFill/>
          </a:ln>
        </p:spPr>
        <p:txBody>
          <a:bodyPr spcFirstLastPara="1" wrap="square" lIns="0" tIns="0" rIns="0" bIns="0" anchor="t" anchorCtr="0">
            <a:normAutofit/>
          </a:bodyPr>
          <a:lstStyle>
            <a:lvl1pPr marL="457200" lvl="0" indent="-391160" algn="l">
              <a:lnSpc>
                <a:spcPct val="90000"/>
              </a:lnSpc>
              <a:spcBef>
                <a:spcPts val="1000"/>
              </a:spcBef>
              <a:spcAft>
                <a:spcPts val="0"/>
              </a:spcAft>
              <a:buClr>
                <a:schemeClr val="bg2"/>
              </a:buClr>
              <a:buSzPts val="2560"/>
              <a:buFont typeface="Arial"/>
              <a:buChar char="•"/>
              <a:defRPr sz="3200">
                <a:latin typeface="Aptos" panose="020B0004020202020204" pitchFamily="34" charset="0"/>
              </a:defRPr>
            </a:lvl1pPr>
            <a:lvl2pPr marL="914400" lvl="1" indent="-370840" algn="l">
              <a:lnSpc>
                <a:spcPct val="90000"/>
              </a:lnSpc>
              <a:spcBef>
                <a:spcPts val="500"/>
              </a:spcBef>
              <a:spcAft>
                <a:spcPts val="0"/>
              </a:spcAft>
              <a:buClr>
                <a:schemeClr val="bg2"/>
              </a:buClr>
              <a:buSzPts val="2240"/>
              <a:buFont typeface="Arial"/>
              <a:buChar char="•"/>
              <a:defRPr sz="2800">
                <a:latin typeface="Aptos" panose="020B0004020202020204" pitchFamily="34" charset="0"/>
              </a:defRPr>
            </a:lvl2pPr>
            <a:lvl3pPr marL="1371600" lvl="2" indent="-350519" algn="l">
              <a:lnSpc>
                <a:spcPct val="90000"/>
              </a:lnSpc>
              <a:spcBef>
                <a:spcPts val="500"/>
              </a:spcBef>
              <a:spcAft>
                <a:spcPts val="0"/>
              </a:spcAft>
              <a:buClr>
                <a:schemeClr val="bg2"/>
              </a:buClr>
              <a:buSzPts val="1920"/>
              <a:buFont typeface="Arial"/>
              <a:buChar char="•"/>
              <a:defRPr sz="2400">
                <a:latin typeface="Aptos" panose="020B0004020202020204" pitchFamily="34" charset="0"/>
              </a:defRPr>
            </a:lvl3pPr>
            <a:lvl4pPr marL="1828800" lvl="3" indent="-330200" algn="l">
              <a:lnSpc>
                <a:spcPct val="90000"/>
              </a:lnSpc>
              <a:spcBef>
                <a:spcPts val="500"/>
              </a:spcBef>
              <a:spcAft>
                <a:spcPts val="0"/>
              </a:spcAft>
              <a:buClr>
                <a:schemeClr val="accent2"/>
              </a:buClr>
              <a:buSzPts val="1600"/>
              <a:buFont typeface="Arial"/>
              <a:buChar char="•"/>
              <a:defRPr sz="2000"/>
            </a:lvl4pPr>
            <a:lvl5pPr marL="2286000" lvl="4" indent="-330200" algn="l">
              <a:lnSpc>
                <a:spcPct val="90000"/>
              </a:lnSpc>
              <a:spcBef>
                <a:spcPts val="500"/>
              </a:spcBef>
              <a:spcAft>
                <a:spcPts val="0"/>
              </a:spcAft>
              <a:buClr>
                <a:schemeClr val="accent2"/>
              </a:buClr>
              <a:buSzPts val="16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text styles</a:t>
            </a:r>
          </a:p>
          <a:p>
            <a:pPr lvl="1"/>
            <a:r>
              <a:rPr lang="en-US"/>
              <a:t>Second level</a:t>
            </a:r>
          </a:p>
          <a:p>
            <a:pPr lvl="2"/>
            <a:r>
              <a:rPr lang="en-US"/>
              <a:t>Third level</a:t>
            </a:r>
          </a:p>
        </p:txBody>
      </p:sp>
      <p:sp>
        <p:nvSpPr>
          <p:cNvPr id="4" name="Google Shape;12;p2">
            <a:extLst>
              <a:ext uri="{FF2B5EF4-FFF2-40B4-BE49-F238E27FC236}">
                <a16:creationId xmlns:a16="http://schemas.microsoft.com/office/drawing/2014/main" id="{90DCB342-20B1-E76A-B68E-6388EE3E74FD}"/>
              </a:ext>
            </a:extLst>
          </p:cNvPr>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
        <p:nvSpPr>
          <p:cNvPr id="9" name="Google Shape;64;p14">
            <a:extLst>
              <a:ext uri="{FF2B5EF4-FFF2-40B4-BE49-F238E27FC236}">
                <a16:creationId xmlns:a16="http://schemas.microsoft.com/office/drawing/2014/main" id="{5205EC1E-7313-447F-2BB8-70FBDE3253B3}"/>
              </a:ext>
            </a:extLst>
          </p:cNvPr>
          <p:cNvSpPr txBox="1">
            <a:spLocks noGrp="1"/>
          </p:cNvSpPr>
          <p:nvPr>
            <p:ph type="body" idx="13"/>
          </p:nvPr>
        </p:nvSpPr>
        <p:spPr>
          <a:xfrm>
            <a:off x="838200" y="1338145"/>
            <a:ext cx="3932237" cy="4613967"/>
          </a:xfrm>
          <a:prstGeom prst="rect">
            <a:avLst/>
          </a:prstGeom>
          <a:noFill/>
          <a:ln>
            <a:noFill/>
          </a:ln>
        </p:spPr>
        <p:txBody>
          <a:bodyPr spcFirstLastPara="1" wrap="square" lIns="0" tIns="0" rIns="0" bIns="0" anchor="t" anchorCtr="0">
            <a:normAutofit/>
          </a:bodyPr>
          <a:lstStyle>
            <a:lvl1pPr marL="0" lvl="0" indent="-228600" algn="l">
              <a:lnSpc>
                <a:spcPct val="90000"/>
              </a:lnSpc>
              <a:spcBef>
                <a:spcPts val="1000"/>
              </a:spcBef>
              <a:spcAft>
                <a:spcPts val="0"/>
              </a:spcAft>
              <a:buSzPts val="1280"/>
              <a:buNone/>
              <a:defRPr sz="1600">
                <a:solidFill>
                  <a:schemeClr val="tx1"/>
                </a:solidFill>
                <a:latin typeface="Aptos" panose="020B0004020202020204" pitchFamily="34" charset="0"/>
              </a:defRPr>
            </a:lvl1pPr>
            <a:lvl2pPr marL="914400" lvl="1" indent="-228600" algn="l">
              <a:lnSpc>
                <a:spcPct val="90000"/>
              </a:lnSpc>
              <a:spcBef>
                <a:spcPts val="500"/>
              </a:spcBef>
              <a:spcAft>
                <a:spcPts val="0"/>
              </a:spcAft>
              <a:buSzPts val="1120"/>
              <a:buNone/>
              <a:defRPr sz="1400"/>
            </a:lvl2pPr>
            <a:lvl3pPr marL="1371600" lvl="2" indent="-228600" algn="l">
              <a:lnSpc>
                <a:spcPct val="90000"/>
              </a:lnSpc>
              <a:spcBef>
                <a:spcPts val="500"/>
              </a:spcBef>
              <a:spcAft>
                <a:spcPts val="0"/>
              </a:spcAft>
              <a:buSzPts val="960"/>
              <a:buNone/>
              <a:defRPr sz="1200"/>
            </a:lvl3pPr>
            <a:lvl4pPr marL="1828800" lvl="3" indent="-228600" algn="l">
              <a:lnSpc>
                <a:spcPct val="90000"/>
              </a:lnSpc>
              <a:spcBef>
                <a:spcPts val="500"/>
              </a:spcBef>
              <a:spcAft>
                <a:spcPts val="0"/>
              </a:spcAft>
              <a:buSzPts val="800"/>
              <a:buNone/>
              <a:defRPr sz="1000"/>
            </a:lvl4pPr>
            <a:lvl5pPr marL="2286000" lvl="4" indent="-228600" algn="l">
              <a:lnSpc>
                <a:spcPct val="90000"/>
              </a:lnSpc>
              <a:spcBef>
                <a:spcPts val="500"/>
              </a:spcBef>
              <a:spcAft>
                <a:spcPts val="0"/>
              </a:spcAft>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12" name="Google Shape;10;p2">
            <a:extLst>
              <a:ext uri="{FF2B5EF4-FFF2-40B4-BE49-F238E27FC236}">
                <a16:creationId xmlns:a16="http://schemas.microsoft.com/office/drawing/2014/main" id="{7F8A8BDA-E446-28E3-D41B-63E37787B86F}"/>
              </a:ext>
            </a:extLst>
          </p:cNvPr>
          <p:cNvSpPr txBox="1">
            <a:spLocks noGrp="1"/>
          </p:cNvSpPr>
          <p:nvPr>
            <p:ph type="title"/>
          </p:nvPr>
        </p:nvSpPr>
        <p:spPr>
          <a:xfrm>
            <a:off x="838200" y="365126"/>
            <a:ext cx="3932237" cy="79641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p>
        </p:txBody>
      </p:sp>
    </p:spTree>
    <p:extLst>
      <p:ext uri="{BB962C8B-B14F-4D97-AF65-F5344CB8AC3E}">
        <p14:creationId xmlns:p14="http://schemas.microsoft.com/office/powerpoint/2010/main" val="25814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11611304" y="6521392"/>
            <a:ext cx="402020" cy="336607"/>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900" b="0"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L="0" marR="0" lvl="1" indent="0" algn="l" rtl="0">
              <a:spcBef>
                <a:spcPts val="0"/>
              </a:spcBef>
              <a:buNone/>
              <a:defRPr sz="900" b="0" i="0" u="none" strike="noStrike" cap="none">
                <a:solidFill>
                  <a:srgbClr val="008CC5"/>
                </a:solidFill>
                <a:latin typeface="Inter"/>
                <a:ea typeface="Inter"/>
                <a:cs typeface="Inter"/>
                <a:sym typeface="Inter"/>
              </a:defRPr>
            </a:lvl2pPr>
            <a:lvl3pPr marL="0" marR="0" lvl="2" indent="0" algn="l" rtl="0">
              <a:spcBef>
                <a:spcPts val="0"/>
              </a:spcBef>
              <a:buNone/>
              <a:defRPr sz="900" b="0" i="0" u="none" strike="noStrike" cap="none">
                <a:solidFill>
                  <a:srgbClr val="008CC5"/>
                </a:solidFill>
                <a:latin typeface="Inter"/>
                <a:ea typeface="Inter"/>
                <a:cs typeface="Inter"/>
                <a:sym typeface="Inter"/>
              </a:defRPr>
            </a:lvl3pPr>
            <a:lvl4pPr marL="0" marR="0" lvl="3" indent="0" algn="l" rtl="0">
              <a:spcBef>
                <a:spcPts val="0"/>
              </a:spcBef>
              <a:buNone/>
              <a:defRPr sz="900" b="0" i="0" u="none" strike="noStrike" cap="none">
                <a:solidFill>
                  <a:srgbClr val="008CC5"/>
                </a:solidFill>
                <a:latin typeface="Inter"/>
                <a:ea typeface="Inter"/>
                <a:cs typeface="Inter"/>
                <a:sym typeface="Inter"/>
              </a:defRPr>
            </a:lvl4pPr>
            <a:lvl5pPr marL="0" marR="0" lvl="4" indent="0" algn="l" rtl="0">
              <a:spcBef>
                <a:spcPts val="0"/>
              </a:spcBef>
              <a:buNone/>
              <a:defRPr sz="900" b="0" i="0" u="none" strike="noStrike" cap="none">
                <a:solidFill>
                  <a:srgbClr val="008CC5"/>
                </a:solidFill>
                <a:latin typeface="Inter"/>
                <a:ea typeface="Inter"/>
                <a:cs typeface="Inter"/>
                <a:sym typeface="Inter"/>
              </a:defRPr>
            </a:lvl5pPr>
            <a:lvl6pPr marL="0" marR="0" lvl="5" indent="0" algn="l" rtl="0">
              <a:spcBef>
                <a:spcPts val="0"/>
              </a:spcBef>
              <a:buNone/>
              <a:defRPr sz="900" b="0" i="0" u="none" strike="noStrike" cap="none">
                <a:solidFill>
                  <a:srgbClr val="008CC5"/>
                </a:solidFill>
                <a:latin typeface="Inter"/>
                <a:ea typeface="Inter"/>
                <a:cs typeface="Inter"/>
                <a:sym typeface="Inter"/>
              </a:defRPr>
            </a:lvl6pPr>
            <a:lvl7pPr marL="0" marR="0" lvl="6" indent="0" algn="l" rtl="0">
              <a:spcBef>
                <a:spcPts val="0"/>
              </a:spcBef>
              <a:buNone/>
              <a:defRPr sz="900" b="0" i="0" u="none" strike="noStrike" cap="none">
                <a:solidFill>
                  <a:srgbClr val="008CC5"/>
                </a:solidFill>
                <a:latin typeface="Inter"/>
                <a:ea typeface="Inter"/>
                <a:cs typeface="Inter"/>
                <a:sym typeface="Inter"/>
              </a:defRPr>
            </a:lvl7pPr>
            <a:lvl8pPr marL="0" marR="0" lvl="7" indent="0" algn="l" rtl="0">
              <a:spcBef>
                <a:spcPts val="0"/>
              </a:spcBef>
              <a:buNone/>
              <a:defRPr sz="900" b="0" i="0" u="none" strike="noStrike" cap="none">
                <a:solidFill>
                  <a:srgbClr val="008CC5"/>
                </a:solidFill>
                <a:latin typeface="Inter"/>
                <a:ea typeface="Inter"/>
                <a:cs typeface="Inter"/>
                <a:sym typeface="Inter"/>
              </a:defRPr>
            </a:lvl8pPr>
            <a:lvl9pPr marL="0" marR="0" lvl="8" indent="0" algn="l" rtl="0">
              <a:spcBef>
                <a:spcPts val="0"/>
              </a:spcBef>
              <a:buNone/>
              <a:defRPr sz="900" b="0" i="0" u="none" strike="noStrike" cap="none">
                <a:solidFill>
                  <a:srgbClr val="008CC5"/>
                </a:solidFill>
                <a:latin typeface="Inter"/>
                <a:ea typeface="Inter"/>
                <a:cs typeface="Inter"/>
                <a:sym typeface="Inte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89801687"/>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6" r:id="rId3"/>
    <p:sldLayoutId id="2147483674" r:id="rId4"/>
    <p:sldLayoutId id="2147483675"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accent1"/>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8600" marR="0" lvl="0" indent="-228600" algn="l" rtl="0" eaLnBrk="1" hangingPunct="1">
        <a:lnSpc>
          <a:spcPct val="100000"/>
        </a:lnSpc>
        <a:spcBef>
          <a:spcPts val="1000"/>
        </a:spcBef>
        <a:spcAft>
          <a:spcPts val="0"/>
        </a:spcAft>
        <a:buClr>
          <a:schemeClr val="accent2"/>
        </a:buClr>
        <a:buSzPct val="80000"/>
        <a:buFont typeface="Arial" panose="020B0604020202020204" pitchFamily="34" charset="0"/>
        <a:buChar char="•"/>
        <a:defRPr sz="2800" b="0" i="0" u="none" strike="noStrike" cap="none">
          <a:solidFill>
            <a:schemeClr val="tx1"/>
          </a:solidFill>
          <a:latin typeface="Aptos" panose="020B0004020202020204" pitchFamily="34" charset="0"/>
          <a:ea typeface="Aptos" panose="020B0004020202020204" pitchFamily="34" charset="0"/>
          <a:cs typeface="Arial"/>
          <a:sym typeface="Arial"/>
        </a:defRPr>
      </a:lvl1pPr>
      <a:lvl2pPr marL="685800" marR="0" lvl="1" indent="-228600" algn="l" rtl="0" eaLnBrk="1" hangingPunct="1">
        <a:lnSpc>
          <a:spcPct val="100000"/>
        </a:lnSpc>
        <a:spcBef>
          <a:spcPts val="500"/>
        </a:spcBef>
        <a:spcAft>
          <a:spcPts val="0"/>
        </a:spcAft>
        <a:buClr>
          <a:schemeClr val="accent2"/>
        </a:buClr>
        <a:buSzPct val="80000"/>
        <a:buFont typeface="Arial" panose="020B0604020202020204" pitchFamily="34" charset="0"/>
        <a:buChar char="•"/>
        <a:defRPr sz="2400" b="0" i="0" u="none" strike="noStrike" cap="none">
          <a:solidFill>
            <a:schemeClr val="tx1"/>
          </a:solidFill>
          <a:latin typeface="Aptos" panose="020B0004020202020204" pitchFamily="34" charset="0"/>
          <a:ea typeface="Aptos" panose="020B0004020202020204" pitchFamily="34" charset="0"/>
          <a:cs typeface="Arial"/>
          <a:sym typeface="Arial"/>
        </a:defRPr>
      </a:lvl2pPr>
      <a:lvl3pPr marL="1143000" marR="0" lvl="2" indent="-228600" algn="l" rtl="0" eaLnBrk="1" hangingPunct="1">
        <a:lnSpc>
          <a:spcPct val="100000"/>
        </a:lnSpc>
        <a:spcBef>
          <a:spcPts val="500"/>
        </a:spcBef>
        <a:spcAft>
          <a:spcPts val="0"/>
        </a:spcAft>
        <a:buClr>
          <a:schemeClr val="accent2"/>
        </a:buClr>
        <a:buSzPct val="80000"/>
        <a:buFont typeface="Arial" panose="020B0604020202020204" pitchFamily="34" charset="0"/>
        <a:buChar char="•"/>
        <a:defRPr sz="2000" b="0" i="0" u="none" strike="noStrike" cap="none">
          <a:solidFill>
            <a:schemeClr val="tx1"/>
          </a:solidFill>
          <a:latin typeface="Aptos" panose="020B0004020202020204" pitchFamily="34" charset="0"/>
          <a:ea typeface="Aptos" panose="020B0004020202020204" pitchFamily="34" charset="0"/>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Inter" panose="02000503000000020004" pitchFamily="2" charset="0"/>
          <a:ea typeface="Inter" panose="02000503000000020004" pitchFamily="2" charset="0"/>
          <a:cs typeface="Arial"/>
          <a:sym typeface="Arial"/>
        </a:defRPr>
      </a:lvl4pPr>
      <a:lvl5pPr marL="1935481" marR="0" lvl="4" indent="0" algn="l" rtl="0" eaLnBrk="1" hangingPunct="1">
        <a:lnSpc>
          <a:spcPct val="100000"/>
        </a:lnSpc>
        <a:spcBef>
          <a:spcPts val="0"/>
        </a:spcBef>
        <a:spcAft>
          <a:spcPts val="0"/>
        </a:spcAft>
        <a:buClr>
          <a:srgbClr val="000000"/>
        </a:buClr>
        <a:buFontTx/>
        <a:buNone/>
        <a:defRPr sz="1400" b="0" i="0" u="none" strike="noStrike" cap="none">
          <a:solidFill>
            <a:srgbClr val="000000"/>
          </a:solidFill>
          <a:latin typeface="Inter" panose="02000503000000020004" pitchFamily="2" charset="0"/>
          <a:ea typeface="Inter" panose="02000503000000020004" pitchFamily="2" charset="0"/>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52">
          <p15:clr>
            <a:srgbClr val="F26B43"/>
          </p15:clr>
        </p15:guide>
        <p15:guide id="4" orient="horz" pos="4008">
          <p15:clr>
            <a:srgbClr val="F26B43"/>
          </p15:clr>
        </p15:guide>
        <p15:guide id="5" pos="7224">
          <p15:clr>
            <a:srgbClr val="F26B43"/>
          </p15:clr>
        </p15:guide>
        <p15:guide id="6" pos="7152">
          <p15:clr>
            <a:srgbClr val="F26B43"/>
          </p15:clr>
        </p15:guide>
        <p15:guide id="7"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s://acphd.maps.arcgis.com/apps/webappviewer/index.html?id=fe9de1ffdd5e4935b9b7bcbc51bdefb3"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ity next to a body of water&#10;&#10;Description automatically generated with medium confidence">
            <a:extLst>
              <a:ext uri="{FF2B5EF4-FFF2-40B4-BE49-F238E27FC236}">
                <a16:creationId xmlns:a16="http://schemas.microsoft.com/office/drawing/2014/main" id="{FA9BFF8E-A7A3-4A13-946F-E5964E63B94B}"/>
              </a:ext>
            </a:extLst>
          </p:cNvPr>
          <p:cNvPicPr>
            <a:picLocks noGrp="1" noChangeAspect="1"/>
          </p:cNvPicPr>
          <p:nvPr>
            <p:ph type="pic" idx="2"/>
          </p:nvPr>
        </p:nvPicPr>
        <p:blipFill>
          <a:blip r:embed="rId3"/>
          <a:srcRect l="29943" r="29943"/>
          <a:stretch>
            <a:fillRect/>
          </a:stretch>
        </p:blipFill>
        <p:spPr>
          <a:xfrm>
            <a:off x="7058025" y="0"/>
            <a:ext cx="5133975" cy="6857999"/>
          </a:xfrm>
        </p:spPr>
      </p:pic>
      <p:sp>
        <p:nvSpPr>
          <p:cNvPr id="3" name="Slide Number Placeholder 2">
            <a:extLst>
              <a:ext uri="{FF2B5EF4-FFF2-40B4-BE49-F238E27FC236}">
                <a16:creationId xmlns:a16="http://schemas.microsoft.com/office/drawing/2014/main" id="{E5093F13-7786-E6F1-B2BA-13784114F6CA}"/>
              </a:ext>
            </a:extLst>
          </p:cNvPr>
          <p:cNvSpPr>
            <a:spLocks noGrp="1"/>
          </p:cNvSpPr>
          <p:nvPr>
            <p:ph type="sldNum" idx="12"/>
          </p:nvPr>
        </p:nvSpPr>
        <p:spPr/>
        <p:txBody>
          <a:bodyPr/>
          <a:lstStyle/>
          <a:p>
            <a:fld id="{00000000-1234-1234-1234-123412341234}" type="slidenum">
              <a:rPr lang="en-US" smtClean="0"/>
              <a:pPr/>
              <a:t>1</a:t>
            </a:fld>
            <a:endParaRPr lang="en-US"/>
          </a:p>
        </p:txBody>
      </p:sp>
      <p:sp>
        <p:nvSpPr>
          <p:cNvPr id="4" name="Title 3">
            <a:extLst>
              <a:ext uri="{FF2B5EF4-FFF2-40B4-BE49-F238E27FC236}">
                <a16:creationId xmlns:a16="http://schemas.microsoft.com/office/drawing/2014/main" id="{F4649F48-5DF3-19AC-6F3C-22776050F8DF}"/>
              </a:ext>
            </a:extLst>
          </p:cNvPr>
          <p:cNvSpPr>
            <a:spLocks noGrp="1"/>
          </p:cNvSpPr>
          <p:nvPr>
            <p:ph type="ctrTitle"/>
          </p:nvPr>
        </p:nvSpPr>
        <p:spPr>
          <a:xfrm>
            <a:off x="124178" y="458025"/>
            <a:ext cx="6800444" cy="2423876"/>
          </a:xfrm>
          <a:no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en-US" sz="4000" b="1" dirty="0"/>
              <a:t>Alameda County Behavioral Health Department (ACBHD)</a:t>
            </a:r>
            <a:br>
              <a:rPr lang="en-US" sz="4000" b="1" dirty="0"/>
            </a:br>
            <a:r>
              <a:rPr lang="en-US" sz="3100" b="1" dirty="0">
                <a:solidFill>
                  <a:srgbClr val="7030A0"/>
                </a:solidFill>
              </a:rPr>
              <a:t>Opioid Settlement </a:t>
            </a:r>
            <a:r>
              <a:rPr lang="en-US" sz="3100" b="1">
                <a:solidFill>
                  <a:srgbClr val="7030A0"/>
                </a:solidFill>
              </a:rPr>
              <a:t>Listening Session</a:t>
            </a:r>
            <a:br>
              <a:rPr lang="en-US" sz="3100" b="1" dirty="0">
                <a:solidFill>
                  <a:srgbClr val="7030A0"/>
                </a:solidFill>
              </a:rPr>
            </a:br>
            <a:r>
              <a:rPr lang="en-US" sz="3100" b="1" dirty="0">
                <a:solidFill>
                  <a:srgbClr val="7030A0"/>
                </a:solidFill>
              </a:rPr>
              <a:t>(2025)</a:t>
            </a:r>
            <a:br>
              <a:rPr lang="en-US" sz="3100" b="1" dirty="0">
                <a:solidFill>
                  <a:srgbClr val="7030A0"/>
                </a:solidFill>
              </a:rPr>
            </a:br>
            <a:br>
              <a:rPr lang="en-US" sz="3100" b="1" dirty="0">
                <a:solidFill>
                  <a:srgbClr val="7030A0"/>
                </a:solidFill>
              </a:rPr>
            </a:br>
            <a:endParaRPr lang="en-US" sz="2200" dirty="0"/>
          </a:p>
        </p:txBody>
      </p:sp>
      <p:sp>
        <p:nvSpPr>
          <p:cNvPr id="5" name="Subtitle 4">
            <a:extLst>
              <a:ext uri="{FF2B5EF4-FFF2-40B4-BE49-F238E27FC236}">
                <a16:creationId xmlns:a16="http://schemas.microsoft.com/office/drawing/2014/main" id="{D0BAD1BE-8703-C830-24D7-0CC52D164863}"/>
              </a:ext>
            </a:extLst>
          </p:cNvPr>
          <p:cNvSpPr>
            <a:spLocks noGrp="1"/>
          </p:cNvSpPr>
          <p:nvPr>
            <p:ph type="subTitle" idx="1"/>
          </p:nvPr>
        </p:nvSpPr>
        <p:spPr>
          <a:xfrm>
            <a:off x="339047" y="2517169"/>
            <a:ext cx="6298028" cy="2887038"/>
          </a:xfrm>
          <a:noFill/>
          <a:ln>
            <a:noFill/>
          </a:ln>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b="1" dirty="0">
                <a:solidFill>
                  <a:srgbClr val="7030A0"/>
                </a:solidFill>
                <a:latin typeface="Aptos" panose="020B0004020202020204"/>
              </a:rPr>
              <a:t>Presenters</a:t>
            </a:r>
          </a:p>
          <a:p>
            <a:pPr marL="342900" indent="-342900">
              <a:buClr>
                <a:srgbClr val="7030A0"/>
              </a:buClr>
              <a:buFont typeface="Wingdings" panose="05000000000000000000" pitchFamily="2" charset="2"/>
              <a:buChar char="§"/>
            </a:pPr>
            <a:r>
              <a:rPr lang="en-US" sz="1600" dirty="0">
                <a:latin typeface="Aptos" panose="020B0004020202020204"/>
              </a:rPr>
              <a:t>Dr. Kathleen Clanon (Agency Medical Director, Alameda County Health)</a:t>
            </a:r>
          </a:p>
          <a:p>
            <a:pPr marL="342900" indent="-342900">
              <a:buClr>
                <a:srgbClr val="7030A0"/>
              </a:buClr>
              <a:buFont typeface="Wingdings" panose="05000000000000000000" pitchFamily="2" charset="2"/>
              <a:buChar char="§"/>
            </a:pPr>
            <a:r>
              <a:rPr lang="en-US" sz="1600" dirty="0">
                <a:latin typeface="Aptos" panose="020B0004020202020204"/>
              </a:rPr>
              <a:t>James Wagner (Deputy Director of Clinical Operations, ACBHD)</a:t>
            </a:r>
          </a:p>
          <a:p>
            <a:pPr marL="342900" indent="-342900">
              <a:buClr>
                <a:srgbClr val="7030A0"/>
              </a:buClr>
              <a:buFont typeface="Wingdings" panose="05000000000000000000" pitchFamily="2" charset="2"/>
              <a:buChar char="§"/>
            </a:pPr>
            <a:r>
              <a:rPr lang="en-US" sz="1600" dirty="0">
                <a:latin typeface="Aptos" panose="020B0004020202020204"/>
              </a:rPr>
              <a:t>Dr. Joshua Kayman (Medical Director of Substance Use Continuum of Care, ACBHD</a:t>
            </a:r>
            <a:r>
              <a:rPr lang="en-US" sz="1600" dirty="0">
                <a:solidFill>
                  <a:srgbClr val="000000"/>
                </a:solidFill>
                <a:effectLst/>
                <a:latin typeface="Aptos" panose="020B0004020202020204"/>
                <a:ea typeface="Times New Roman" panose="02020603050405020304" pitchFamily="18" charset="0"/>
                <a:cs typeface="Times New Roman" panose="02020603050405020304" pitchFamily="18" charset="0"/>
              </a:rPr>
              <a:t>)</a:t>
            </a:r>
            <a:endParaRPr lang="en-US" sz="1600" dirty="0">
              <a:latin typeface="Aptos" panose="020B0004020202020204"/>
            </a:endParaRPr>
          </a:p>
          <a:p>
            <a:pPr marL="342900" indent="-342900">
              <a:buClr>
                <a:srgbClr val="7030A0"/>
              </a:buClr>
              <a:buFont typeface="Wingdings" panose="05000000000000000000" pitchFamily="2" charset="2"/>
              <a:buChar char="§"/>
            </a:pPr>
            <a:r>
              <a:rPr lang="en-US" sz="1600" dirty="0">
                <a:latin typeface="Aptos" panose="020B0004020202020204"/>
              </a:rPr>
              <a:t>Dr. Anna Phillips (Director of Substance Use Continuum of Care, ACBHD)</a:t>
            </a:r>
          </a:p>
          <a:p>
            <a:pPr marL="342900" indent="-342900">
              <a:buClr>
                <a:srgbClr val="7030A0"/>
              </a:buClr>
              <a:buFont typeface="Wingdings" panose="05000000000000000000" pitchFamily="2" charset="2"/>
              <a:buChar char="§"/>
            </a:pPr>
            <a:r>
              <a:rPr lang="en-US" sz="1600" dirty="0">
                <a:latin typeface="Aptos" panose="020B0004020202020204"/>
              </a:rPr>
              <a:t>Jill Louie (Budget Director, ACBHD) </a:t>
            </a:r>
          </a:p>
          <a:p>
            <a:pPr marL="342900" indent="-342900">
              <a:buClr>
                <a:srgbClr val="7030A0"/>
              </a:buClr>
              <a:buFont typeface="Wingdings" panose="05000000000000000000" pitchFamily="2" charset="2"/>
              <a:buChar char="§"/>
            </a:pPr>
            <a:endParaRPr lang="en-US" dirty="0"/>
          </a:p>
        </p:txBody>
      </p:sp>
    </p:spTree>
    <p:extLst>
      <p:ext uri="{BB962C8B-B14F-4D97-AF65-F5344CB8AC3E}">
        <p14:creationId xmlns:p14="http://schemas.microsoft.com/office/powerpoint/2010/main" val="329800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2F9C0-E034-94E8-4638-0F5DB75F9BB6}"/>
              </a:ext>
            </a:extLst>
          </p:cNvPr>
          <p:cNvSpPr>
            <a:spLocks noGrp="1"/>
          </p:cNvSpPr>
          <p:nvPr>
            <p:ph type="sldNum" idx="12"/>
          </p:nvPr>
        </p:nvSpPr>
        <p:spPr>
          <a:xfrm>
            <a:off x="11611304" y="6521392"/>
            <a:ext cx="402020" cy="336607"/>
          </a:xfrm>
        </p:spPr>
        <p:txBody>
          <a:bodyPr spcFirstLastPara="1" wrap="square" lIns="0" tIns="0" rIns="0" bIns="0" anchor="t" anchorCtr="0">
            <a:normAutofit/>
          </a:bodyPr>
          <a:lstStyle/>
          <a:p>
            <a:pPr>
              <a:spcAft>
                <a:spcPts val="600"/>
              </a:spcAft>
            </a:pPr>
            <a:fld id="{00000000-1234-1234-1234-123412341234}" type="slidenum">
              <a:rPr lang="en-US" smtClean="0"/>
              <a:pPr>
                <a:spcAft>
                  <a:spcPts val="600"/>
                </a:spcAft>
              </a:pPr>
              <a:t>10</a:t>
            </a:fld>
            <a:endParaRPr lang="en-US"/>
          </a:p>
        </p:txBody>
      </p:sp>
      <p:sp>
        <p:nvSpPr>
          <p:cNvPr id="5" name="Title 4">
            <a:extLst>
              <a:ext uri="{FF2B5EF4-FFF2-40B4-BE49-F238E27FC236}">
                <a16:creationId xmlns:a16="http://schemas.microsoft.com/office/drawing/2014/main" id="{1DE1F5D3-E185-5072-59C2-ADAB57866617}"/>
              </a:ext>
            </a:extLst>
          </p:cNvPr>
          <p:cNvSpPr>
            <a:spLocks noGrp="1"/>
          </p:cNvSpPr>
          <p:nvPr>
            <p:ph type="title"/>
          </p:nvPr>
        </p:nvSpPr>
        <p:spPr>
          <a:xfrm>
            <a:off x="838200" y="102742"/>
            <a:ext cx="10515600" cy="1058794"/>
          </a:xfrm>
        </p:spPr>
        <p:txBody>
          <a:bodyPr spcFirstLastPara="1" wrap="square" lIns="0" tIns="45700" rIns="0" bIns="45700" anchor="ctr" anchorCtr="0">
            <a:normAutofit/>
          </a:bodyPr>
          <a:lstStyle/>
          <a:p>
            <a:r>
              <a:rPr lang="en-US" sz="2500" b="1" i="0" u="none" strike="noStrike" cap="none">
                <a:latin typeface="Aptos"/>
                <a:sym typeface="Inter"/>
              </a:rPr>
              <a:t>Why do we </a:t>
            </a:r>
            <a:r>
              <a:rPr lang="en-US" sz="2400" b="1" i="0" u="none" strike="noStrike" cap="none">
                <a:latin typeface="Aptos"/>
                <a:sym typeface="Inter"/>
              </a:rPr>
              <a:t>see</a:t>
            </a:r>
            <a:r>
              <a:rPr lang="en-US" sz="2500">
                <a:latin typeface="Aptos"/>
              </a:rPr>
              <a:t> higher</a:t>
            </a:r>
            <a:r>
              <a:rPr lang="en-US" sz="2500" b="1" i="0" u="none" strike="noStrike" cap="none">
                <a:latin typeface="Aptos"/>
                <a:sym typeface="Inter"/>
              </a:rPr>
              <a:t> levels of overdose in some </a:t>
            </a:r>
            <a:r>
              <a:rPr lang="en-US" sz="2500">
                <a:latin typeface="Aptos"/>
              </a:rPr>
              <a:t>groups</a:t>
            </a:r>
            <a:r>
              <a:rPr lang="en-US" sz="2500" b="1" i="0" u="none" strike="noStrike" cap="none">
                <a:latin typeface="Aptos"/>
                <a:sym typeface="Inter"/>
              </a:rPr>
              <a:t>? </a:t>
            </a:r>
          </a:p>
        </p:txBody>
      </p:sp>
      <p:sp>
        <p:nvSpPr>
          <p:cNvPr id="7" name="TextBox 7">
            <a:extLst>
              <a:ext uri="{FF2B5EF4-FFF2-40B4-BE49-F238E27FC236}">
                <a16:creationId xmlns:a16="http://schemas.microsoft.com/office/drawing/2014/main" id="{4179CBF0-D82B-060F-A9AC-70BEF6395AE4}"/>
              </a:ext>
            </a:extLst>
          </p:cNvPr>
          <p:cNvSpPr txBox="1"/>
          <p:nvPr/>
        </p:nvSpPr>
        <p:spPr>
          <a:xfrm>
            <a:off x="5287675" y="1222036"/>
            <a:ext cx="6524639" cy="457259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buClr>
                <a:schemeClr val="accent2"/>
              </a:buClr>
              <a:buSzPct val="80000"/>
            </a:pPr>
            <a:r>
              <a:rPr lang="en-US" sz="2800" b="1">
                <a:solidFill>
                  <a:schemeClr val="accent6">
                    <a:lumMod val="10000"/>
                  </a:schemeClr>
                </a:solidFill>
                <a:latin typeface="Aptos"/>
                <a:cs typeface="Arial"/>
                <a:sym typeface="Arial"/>
              </a:rPr>
              <a:t>For all races and ethnicities, men are more likely …</a:t>
            </a:r>
          </a:p>
          <a:p>
            <a:pPr marL="457200" indent="-457200">
              <a:lnSpc>
                <a:spcPct val="90000"/>
              </a:lnSpc>
              <a:spcBef>
                <a:spcPts val="1000"/>
              </a:spcBef>
              <a:buClr>
                <a:schemeClr val="accent2"/>
              </a:buClr>
              <a:buSzPct val="80000"/>
              <a:buFont typeface="Wingdings" panose="05000000000000000000" pitchFamily="2" charset="2"/>
              <a:buChar char="q"/>
            </a:pPr>
            <a:endParaRPr lang="en-US" sz="2400">
              <a:latin typeface="Aptos"/>
              <a:cs typeface="Arial"/>
              <a:sym typeface="Arial"/>
            </a:endParaRPr>
          </a:p>
          <a:p>
            <a:pPr marL="457200" indent="-457200">
              <a:lnSpc>
                <a:spcPct val="90000"/>
              </a:lnSpc>
              <a:spcBef>
                <a:spcPts val="1000"/>
              </a:spcBef>
              <a:buClr>
                <a:schemeClr val="accent2"/>
              </a:buClr>
              <a:buSzPct val="80000"/>
              <a:buFont typeface="Wingdings" panose="05000000000000000000" pitchFamily="2" charset="2"/>
              <a:buChar char="q"/>
            </a:pPr>
            <a:r>
              <a:rPr lang="en-US" sz="2400">
                <a:latin typeface="Aptos"/>
                <a:cs typeface="Arial"/>
                <a:sym typeface="Arial"/>
              </a:rPr>
              <a:t>To use drugs </a:t>
            </a:r>
            <a:endParaRPr lang="en-US">
              <a:latin typeface="Aptos"/>
            </a:endParaRPr>
          </a:p>
          <a:p>
            <a:pPr marL="457200" indent="-457200">
              <a:lnSpc>
                <a:spcPct val="90000"/>
              </a:lnSpc>
              <a:spcBef>
                <a:spcPts val="1000"/>
              </a:spcBef>
              <a:buClr>
                <a:schemeClr val="accent2"/>
              </a:buClr>
              <a:buSzPct val="80000"/>
              <a:buFont typeface="Wingdings" panose="05000000000000000000" pitchFamily="2" charset="2"/>
              <a:buChar char="q"/>
            </a:pPr>
            <a:r>
              <a:rPr lang="en-US" sz="2400">
                <a:latin typeface="Aptos"/>
                <a:cs typeface="Arial"/>
                <a:sym typeface="Arial"/>
              </a:rPr>
              <a:t>To use illegal drugs</a:t>
            </a:r>
            <a:endParaRPr lang="en-US" sz="2400">
              <a:latin typeface="Aptos"/>
              <a:cs typeface="Arial"/>
            </a:endParaRPr>
          </a:p>
          <a:p>
            <a:pPr marL="457200" indent="-457200">
              <a:lnSpc>
                <a:spcPct val="90000"/>
              </a:lnSpc>
              <a:spcBef>
                <a:spcPts val="1000"/>
              </a:spcBef>
              <a:buClr>
                <a:schemeClr val="accent2"/>
              </a:buClr>
              <a:buSzPct val="80000"/>
              <a:buFont typeface="Wingdings" panose="05000000000000000000" pitchFamily="2" charset="2"/>
              <a:buChar char="q"/>
            </a:pPr>
            <a:r>
              <a:rPr lang="en-US" sz="2400">
                <a:latin typeface="Aptos"/>
                <a:cs typeface="Arial"/>
                <a:sym typeface="Arial"/>
              </a:rPr>
              <a:t>To be socially isolated. Addiction is a disease of isolation. Women tend to stay connected to family and friends more than men. </a:t>
            </a:r>
            <a:endParaRPr lang="en-US" sz="2400">
              <a:latin typeface="Aptos"/>
              <a:cs typeface="Arial"/>
            </a:endParaRPr>
          </a:p>
          <a:p>
            <a:pPr marL="457200" indent="-457200">
              <a:lnSpc>
                <a:spcPct val="90000"/>
              </a:lnSpc>
              <a:spcBef>
                <a:spcPts val="1000"/>
              </a:spcBef>
              <a:buClr>
                <a:schemeClr val="accent2"/>
              </a:buClr>
              <a:buSzPct val="80000"/>
              <a:buFont typeface="Wingdings" panose="05000000000000000000" pitchFamily="2" charset="2"/>
              <a:buChar char="q"/>
            </a:pPr>
            <a:endParaRPr lang="en-US" sz="2400">
              <a:latin typeface="Aptos" panose="020B0004020202020204" pitchFamily="34" charset="0"/>
              <a:cs typeface="Arial"/>
            </a:endParaRPr>
          </a:p>
        </p:txBody>
      </p:sp>
      <p:pic>
        <p:nvPicPr>
          <p:cNvPr id="3" name="Picture 2" descr="A silhouette of a person sitting in a tunnel&#10;&#10;Description automatically generated">
            <a:extLst>
              <a:ext uri="{FF2B5EF4-FFF2-40B4-BE49-F238E27FC236}">
                <a16:creationId xmlns:a16="http://schemas.microsoft.com/office/drawing/2014/main" id="{7693607D-A3C4-B877-9939-4E105188009D}"/>
              </a:ext>
            </a:extLst>
          </p:cNvPr>
          <p:cNvPicPr>
            <a:picLocks noChangeAspect="1"/>
          </p:cNvPicPr>
          <p:nvPr/>
        </p:nvPicPr>
        <p:blipFill rotWithShape="1">
          <a:blip r:embed="rId3"/>
          <a:srcRect t="8105" r="4" b="4"/>
          <a:stretch/>
        </p:blipFill>
        <p:spPr>
          <a:xfrm>
            <a:off x="281019" y="1222036"/>
            <a:ext cx="4731248" cy="46958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6504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2F9C0-E034-94E8-4638-0F5DB75F9BB6}"/>
              </a:ext>
            </a:extLst>
          </p:cNvPr>
          <p:cNvSpPr>
            <a:spLocks noGrp="1"/>
          </p:cNvSpPr>
          <p:nvPr>
            <p:ph type="sldNum" idx="12"/>
          </p:nvPr>
        </p:nvSpPr>
        <p:spPr>
          <a:xfrm>
            <a:off x="11611304" y="6521392"/>
            <a:ext cx="402020" cy="336607"/>
          </a:xfrm>
        </p:spPr>
        <p:txBody>
          <a:bodyPr spcFirstLastPara="1" wrap="square" lIns="0" tIns="0" rIns="0" bIns="0" anchor="t" anchorCtr="0">
            <a:normAutofit/>
          </a:bodyPr>
          <a:lstStyle/>
          <a:p>
            <a:pPr>
              <a:spcAft>
                <a:spcPts val="600"/>
              </a:spcAft>
            </a:pPr>
            <a:fld id="{00000000-1234-1234-1234-123412341234}" type="slidenum">
              <a:rPr lang="en-US" smtClean="0"/>
              <a:pPr>
                <a:spcAft>
                  <a:spcPts val="600"/>
                </a:spcAft>
              </a:pPr>
              <a:t>11</a:t>
            </a:fld>
            <a:endParaRPr lang="en-US"/>
          </a:p>
        </p:txBody>
      </p:sp>
      <p:sp>
        <p:nvSpPr>
          <p:cNvPr id="5" name="Title 4">
            <a:extLst>
              <a:ext uri="{FF2B5EF4-FFF2-40B4-BE49-F238E27FC236}">
                <a16:creationId xmlns:a16="http://schemas.microsoft.com/office/drawing/2014/main" id="{1DE1F5D3-E185-5072-59C2-ADAB57866617}"/>
              </a:ext>
            </a:extLst>
          </p:cNvPr>
          <p:cNvSpPr>
            <a:spLocks noGrp="1"/>
          </p:cNvSpPr>
          <p:nvPr>
            <p:ph type="title"/>
          </p:nvPr>
        </p:nvSpPr>
        <p:spPr>
          <a:xfrm>
            <a:off x="575353" y="226031"/>
            <a:ext cx="10778447" cy="935505"/>
          </a:xfrm>
        </p:spPr>
        <p:txBody>
          <a:bodyPr spcFirstLastPara="1" wrap="square" lIns="0" tIns="45700" rIns="0" bIns="45700" anchor="ctr" anchorCtr="0">
            <a:normAutofit/>
          </a:bodyPr>
          <a:lstStyle/>
          <a:p>
            <a:pPr algn="ctr"/>
            <a:r>
              <a:rPr lang="en-US" sz="2500" b="1" i="0" u="none" strike="noStrike" cap="none">
                <a:latin typeface="Aptos"/>
                <a:sym typeface="Inter"/>
              </a:rPr>
              <a:t>Why do we see </a:t>
            </a:r>
            <a:r>
              <a:rPr lang="en-US" sz="2500">
                <a:latin typeface="Aptos"/>
              </a:rPr>
              <a:t>higher</a:t>
            </a:r>
            <a:r>
              <a:rPr lang="en-US" sz="2500" b="1" i="0" u="none" strike="noStrike" cap="none">
                <a:latin typeface="Aptos"/>
                <a:sym typeface="Inter"/>
              </a:rPr>
              <a:t> levels of overdose in some </a:t>
            </a:r>
            <a:r>
              <a:rPr lang="en-US" sz="2500">
                <a:latin typeface="Aptos"/>
              </a:rPr>
              <a:t>groups</a:t>
            </a:r>
            <a:r>
              <a:rPr lang="en-US" sz="2500" b="1" i="0" u="none" strike="noStrike" cap="none">
                <a:latin typeface="Aptos"/>
                <a:sym typeface="Inter"/>
              </a:rPr>
              <a:t> (continued…)?</a:t>
            </a:r>
          </a:p>
        </p:txBody>
      </p:sp>
      <p:sp>
        <p:nvSpPr>
          <p:cNvPr id="7" name="TextBox 7">
            <a:extLst>
              <a:ext uri="{FF2B5EF4-FFF2-40B4-BE49-F238E27FC236}">
                <a16:creationId xmlns:a16="http://schemas.microsoft.com/office/drawing/2014/main" id="{4179CBF0-D82B-060F-A9AC-70BEF6395AE4}"/>
              </a:ext>
            </a:extLst>
          </p:cNvPr>
          <p:cNvSpPr txBox="1"/>
          <p:nvPr/>
        </p:nvSpPr>
        <p:spPr>
          <a:xfrm>
            <a:off x="5537771" y="1345325"/>
            <a:ext cx="6475553" cy="469588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buClr>
                <a:schemeClr val="accent2"/>
              </a:buClr>
              <a:buSzPct val="80000"/>
            </a:pPr>
            <a:r>
              <a:rPr lang="en-US" sz="2200" b="1">
                <a:solidFill>
                  <a:schemeClr val="accent6">
                    <a:lumMod val="10000"/>
                  </a:schemeClr>
                </a:solidFill>
                <a:latin typeface="Aptos"/>
                <a:cs typeface="Arial"/>
                <a:sym typeface="Arial"/>
              </a:rPr>
              <a:t>Fentanyl has made drug use in the US far deadlier for all Americans…however, for African Americans there are additional challenges due to systematic inequities, which include: </a:t>
            </a:r>
          </a:p>
          <a:p>
            <a:pPr>
              <a:lnSpc>
                <a:spcPct val="90000"/>
              </a:lnSpc>
              <a:spcBef>
                <a:spcPts val="1000"/>
              </a:spcBef>
              <a:buClr>
                <a:schemeClr val="accent2"/>
              </a:buClr>
              <a:buSzPct val="80000"/>
            </a:pPr>
            <a:endParaRPr lang="en-US" sz="2200" b="1">
              <a:solidFill>
                <a:schemeClr val="accent6">
                  <a:lumMod val="10000"/>
                </a:schemeClr>
              </a:solidFill>
              <a:latin typeface="Aptos" panose="020B0004020202020204" pitchFamily="34" charset="0"/>
              <a:cs typeface="Arial"/>
              <a:sym typeface="Arial"/>
            </a:endParaRPr>
          </a:p>
          <a:p>
            <a:pPr marL="914400" lvl="1" indent="-457200">
              <a:lnSpc>
                <a:spcPct val="90000"/>
              </a:lnSpc>
              <a:spcBef>
                <a:spcPts val="1000"/>
              </a:spcBef>
              <a:buClr>
                <a:schemeClr val="accent2"/>
              </a:buClr>
              <a:buSzPct val="80000"/>
              <a:buFont typeface="Wingdings" panose="05000000000000000000" pitchFamily="2" charset="2"/>
              <a:buChar char="q"/>
            </a:pPr>
            <a:r>
              <a:rPr lang="en-US" sz="2200">
                <a:solidFill>
                  <a:schemeClr val="accent6">
                    <a:lumMod val="10000"/>
                  </a:schemeClr>
                </a:solidFill>
                <a:latin typeface="Aptos"/>
                <a:cs typeface="Arial"/>
                <a:sym typeface="Arial"/>
              </a:rPr>
              <a:t>Over-criminalization of drug use</a:t>
            </a:r>
            <a:endParaRPr lang="en-US" sz="2200">
              <a:solidFill>
                <a:schemeClr val="accent6">
                  <a:lumMod val="10000"/>
                </a:schemeClr>
              </a:solidFill>
              <a:latin typeface="Aptos"/>
              <a:cs typeface="Arial"/>
            </a:endParaRPr>
          </a:p>
          <a:p>
            <a:pPr marL="914400" lvl="1" indent="-457200">
              <a:lnSpc>
                <a:spcPct val="90000"/>
              </a:lnSpc>
              <a:spcBef>
                <a:spcPts val="1000"/>
              </a:spcBef>
              <a:buClr>
                <a:schemeClr val="accent2"/>
              </a:buClr>
              <a:buSzPct val="80000"/>
              <a:buFont typeface="Wingdings" panose="05000000000000000000" pitchFamily="2" charset="2"/>
              <a:buChar char="q"/>
            </a:pPr>
            <a:r>
              <a:rPr lang="en-US" sz="2200">
                <a:solidFill>
                  <a:schemeClr val="accent6">
                    <a:lumMod val="10000"/>
                  </a:schemeClr>
                </a:solidFill>
                <a:latin typeface="Aptos"/>
                <a:cs typeface="Arial"/>
                <a:sym typeface="Arial"/>
              </a:rPr>
              <a:t>Less access to health care</a:t>
            </a:r>
            <a:endParaRPr lang="en-US" sz="2200">
              <a:solidFill>
                <a:schemeClr val="accent6">
                  <a:lumMod val="10000"/>
                </a:schemeClr>
              </a:solidFill>
              <a:latin typeface="Aptos" panose="020B0004020202020204" pitchFamily="34" charset="0"/>
              <a:cs typeface="Arial"/>
            </a:endParaRPr>
          </a:p>
          <a:p>
            <a:pPr marL="914400" lvl="1" indent="-457200">
              <a:lnSpc>
                <a:spcPct val="90000"/>
              </a:lnSpc>
              <a:spcBef>
                <a:spcPts val="1000"/>
              </a:spcBef>
              <a:buClr>
                <a:schemeClr val="accent2"/>
              </a:buClr>
              <a:buSzPct val="80000"/>
              <a:buFont typeface="Wingdings" panose="05000000000000000000" pitchFamily="2" charset="2"/>
              <a:buChar char="q"/>
            </a:pPr>
            <a:r>
              <a:rPr lang="en-US" sz="2200">
                <a:solidFill>
                  <a:schemeClr val="accent6">
                    <a:lumMod val="10000"/>
                  </a:schemeClr>
                </a:solidFill>
                <a:latin typeface="Aptos"/>
                <a:cs typeface="Arial"/>
              </a:rPr>
              <a:t>Implicit Bias</a:t>
            </a:r>
            <a:endParaRPr lang="en-US" sz="2200">
              <a:solidFill>
                <a:schemeClr val="accent6">
                  <a:lumMod val="10000"/>
                </a:schemeClr>
              </a:solidFill>
              <a:latin typeface="Aptos"/>
              <a:cs typeface="Arial"/>
              <a:sym typeface="Arial"/>
            </a:endParaRPr>
          </a:p>
          <a:p>
            <a:pPr marL="914400" lvl="1" indent="-457200">
              <a:lnSpc>
                <a:spcPct val="90000"/>
              </a:lnSpc>
              <a:spcBef>
                <a:spcPts val="1000"/>
              </a:spcBef>
              <a:buClr>
                <a:schemeClr val="accent2"/>
              </a:buClr>
              <a:buSzPct val="80000"/>
              <a:buFont typeface="Wingdings" panose="05000000000000000000" pitchFamily="2" charset="2"/>
              <a:buChar char="q"/>
            </a:pPr>
            <a:r>
              <a:rPr lang="en-US" sz="2200">
                <a:solidFill>
                  <a:schemeClr val="accent6">
                    <a:lumMod val="10000"/>
                  </a:schemeClr>
                </a:solidFill>
                <a:latin typeface="Aptos"/>
                <a:cs typeface="Arial"/>
              </a:rPr>
              <a:t>Racism </a:t>
            </a:r>
            <a:endParaRPr lang="en-US" sz="2200">
              <a:solidFill>
                <a:schemeClr val="accent6">
                  <a:lumMod val="10000"/>
                </a:schemeClr>
              </a:solidFill>
              <a:latin typeface="Aptos"/>
              <a:cs typeface="Arial"/>
              <a:sym typeface="Arial"/>
            </a:endParaRPr>
          </a:p>
          <a:p>
            <a:pPr marL="914400" lvl="1" indent="-457200">
              <a:lnSpc>
                <a:spcPct val="90000"/>
              </a:lnSpc>
              <a:spcBef>
                <a:spcPts val="1000"/>
              </a:spcBef>
              <a:buClr>
                <a:schemeClr val="accent2"/>
              </a:buClr>
              <a:buSzPct val="80000"/>
              <a:buFont typeface="Wingdings" panose="05000000000000000000" pitchFamily="2" charset="2"/>
              <a:buChar char="q"/>
            </a:pPr>
            <a:r>
              <a:rPr lang="en-US" sz="2200">
                <a:solidFill>
                  <a:schemeClr val="accent6">
                    <a:lumMod val="10000"/>
                  </a:schemeClr>
                </a:solidFill>
                <a:latin typeface="Aptos"/>
                <a:cs typeface="Arial"/>
                <a:sym typeface="Arial"/>
              </a:rPr>
              <a:t>Worse outcomes when residents live in counties with high income inequity</a:t>
            </a:r>
            <a:endParaRPr lang="en-US" sz="2200">
              <a:solidFill>
                <a:schemeClr val="accent6">
                  <a:lumMod val="10000"/>
                </a:schemeClr>
              </a:solidFill>
              <a:latin typeface="Aptos"/>
              <a:cs typeface="Arial"/>
            </a:endParaRPr>
          </a:p>
          <a:p>
            <a:pPr marL="914400" lvl="1" indent="-457200">
              <a:lnSpc>
                <a:spcPct val="90000"/>
              </a:lnSpc>
              <a:spcBef>
                <a:spcPts val="1000"/>
              </a:spcBef>
              <a:buClr>
                <a:schemeClr val="accent2"/>
              </a:buClr>
              <a:buSzPct val="80000"/>
              <a:buFont typeface="Wingdings" panose="05000000000000000000" pitchFamily="2" charset="2"/>
              <a:buChar char="q"/>
            </a:pPr>
            <a:endParaRPr lang="en-US" sz="2200">
              <a:solidFill>
                <a:schemeClr val="accent6">
                  <a:lumMod val="10000"/>
                </a:schemeClr>
              </a:solidFill>
              <a:latin typeface="Aptos" panose="020B0004020202020204" pitchFamily="34" charset="0"/>
              <a:cs typeface="Arial"/>
            </a:endParaRPr>
          </a:p>
          <a:p>
            <a:pPr marL="914400" lvl="1" indent="-457200">
              <a:lnSpc>
                <a:spcPct val="90000"/>
              </a:lnSpc>
              <a:spcBef>
                <a:spcPts val="1000"/>
              </a:spcBef>
              <a:buClr>
                <a:schemeClr val="accent2"/>
              </a:buClr>
              <a:buSzPct val="80000"/>
              <a:buFont typeface="Wingdings" panose="05000000000000000000" pitchFamily="2" charset="2"/>
              <a:buChar char="q"/>
            </a:pPr>
            <a:endParaRPr lang="en-US" sz="2200">
              <a:solidFill>
                <a:srgbClr val="191919"/>
              </a:solidFill>
              <a:latin typeface="Aptos" panose="020B0004020202020204" pitchFamily="34" charset="0"/>
              <a:cs typeface="Arial"/>
            </a:endParaRPr>
          </a:p>
          <a:p>
            <a:pPr marL="228600" indent="-228600">
              <a:lnSpc>
                <a:spcPct val="90000"/>
              </a:lnSpc>
              <a:spcBef>
                <a:spcPts val="1000"/>
              </a:spcBef>
              <a:buClr>
                <a:schemeClr val="accent2"/>
              </a:buClr>
              <a:buSzPct val="80000"/>
              <a:buFont typeface="Arial" panose="020B0604020202020204" pitchFamily="34" charset="0"/>
              <a:buChar char="•"/>
            </a:pPr>
            <a:endParaRPr lang="en-US" sz="2800">
              <a:latin typeface="Aptos" panose="020B0004020202020204" pitchFamily="34" charset="0"/>
              <a:cs typeface="Arial"/>
            </a:endParaRPr>
          </a:p>
          <a:p>
            <a:pPr marL="228600" indent="-228600">
              <a:lnSpc>
                <a:spcPct val="90000"/>
              </a:lnSpc>
              <a:spcBef>
                <a:spcPts val="1000"/>
              </a:spcBef>
              <a:buClr>
                <a:schemeClr val="accent2"/>
              </a:buClr>
              <a:buSzPct val="80000"/>
              <a:buFont typeface="Arial" panose="020B0604020202020204" pitchFamily="34" charset="0"/>
              <a:buChar char="•"/>
            </a:pPr>
            <a:endParaRPr lang="en-US" sz="2800">
              <a:latin typeface="Aptos" panose="020B0004020202020204" pitchFamily="34" charset="0"/>
              <a:cs typeface="Arial"/>
            </a:endParaRPr>
          </a:p>
        </p:txBody>
      </p:sp>
      <p:pic>
        <p:nvPicPr>
          <p:cNvPr id="3" name="Picture 2" descr="A close-up of a person's face&#10;&#10;Description automatically generated">
            <a:extLst>
              <a:ext uri="{FF2B5EF4-FFF2-40B4-BE49-F238E27FC236}">
                <a16:creationId xmlns:a16="http://schemas.microsoft.com/office/drawing/2014/main" id="{4E2A2E1E-64AD-671E-F988-E5C406A133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3089" y="1406968"/>
            <a:ext cx="4795401" cy="4572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673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DC82-E782-859F-6A55-1D607A4652F7}"/>
              </a:ext>
            </a:extLst>
          </p:cNvPr>
          <p:cNvSpPr>
            <a:spLocks noGrp="1"/>
          </p:cNvSpPr>
          <p:nvPr>
            <p:ph type="ctrTitle"/>
          </p:nvPr>
        </p:nvSpPr>
        <p:spPr>
          <a:xfrm>
            <a:off x="287678" y="2434975"/>
            <a:ext cx="6698749" cy="1859623"/>
          </a:xfrm>
        </p:spPr>
        <p:style>
          <a:lnRef idx="2">
            <a:schemeClr val="accent6"/>
          </a:lnRef>
          <a:fillRef idx="1">
            <a:schemeClr val="lt1"/>
          </a:fillRef>
          <a:effectRef idx="0">
            <a:schemeClr val="accent6"/>
          </a:effectRef>
          <a:fontRef idx="minor">
            <a:schemeClr val="dk1"/>
          </a:fontRef>
        </p:style>
        <p:txBody>
          <a:bodyPr>
            <a:normAutofit/>
          </a:bodyPr>
          <a:lstStyle/>
          <a:p>
            <a:r>
              <a:rPr lang="en-US" sz="4000"/>
              <a:t>How is Alameda County Health (ACH) addressing </a:t>
            </a:r>
            <a:br>
              <a:rPr lang="en-US" sz="4000"/>
            </a:br>
            <a:r>
              <a:rPr lang="en-US" sz="4000"/>
              <a:t>Overdoses &amp; Poisonings</a:t>
            </a:r>
          </a:p>
        </p:txBody>
      </p:sp>
    </p:spTree>
    <p:extLst>
      <p:ext uri="{BB962C8B-B14F-4D97-AF65-F5344CB8AC3E}">
        <p14:creationId xmlns:p14="http://schemas.microsoft.com/office/powerpoint/2010/main" val="241466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16888-44B0-931B-95C9-76CCFB5AD56E}"/>
              </a:ext>
            </a:extLst>
          </p:cNvPr>
          <p:cNvSpPr>
            <a:spLocks noGrp="1"/>
          </p:cNvSpPr>
          <p:nvPr>
            <p:ph type="sldNum" idx="12"/>
          </p:nvPr>
        </p:nvSpPr>
        <p:spPr/>
        <p:txBody>
          <a:bodyPr/>
          <a:lstStyle/>
          <a:p>
            <a:fld id="{00000000-1234-1234-1234-123412341234}" type="slidenum">
              <a:rPr lang="en-US" smtClean="0"/>
              <a:pPr/>
              <a:t>13</a:t>
            </a:fld>
            <a:endParaRPr lang="en-US"/>
          </a:p>
        </p:txBody>
      </p:sp>
      <p:sp>
        <p:nvSpPr>
          <p:cNvPr id="4" name="Text Placeholder 3">
            <a:extLst>
              <a:ext uri="{FF2B5EF4-FFF2-40B4-BE49-F238E27FC236}">
                <a16:creationId xmlns:a16="http://schemas.microsoft.com/office/drawing/2014/main" id="{6B9D4BC0-0496-F385-E80E-C2A9487E93B8}"/>
              </a:ext>
            </a:extLst>
          </p:cNvPr>
          <p:cNvSpPr>
            <a:spLocks noGrp="1"/>
          </p:cNvSpPr>
          <p:nvPr>
            <p:ph type="body" idx="13"/>
          </p:nvPr>
        </p:nvSpPr>
        <p:spPr>
          <a:xfrm>
            <a:off x="579120" y="1229360"/>
            <a:ext cx="6949439" cy="5130799"/>
          </a:xfrm>
          <a:solidFill>
            <a:schemeClr val="tx2"/>
          </a:solidFill>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571500" indent="-571500">
              <a:buClr>
                <a:srgbClr val="7030A0"/>
              </a:buClr>
              <a:buSzPct val="90000"/>
              <a:buFont typeface="Wingdings" panose="05000000000000000000" pitchFamily="2" charset="2"/>
              <a:buChar char="q"/>
            </a:pPr>
            <a:r>
              <a:rPr lang="en-US" sz="2800">
                <a:solidFill>
                  <a:schemeClr val="dk1"/>
                </a:solidFill>
                <a:latin typeface="Aptos"/>
              </a:rPr>
              <a:t>Medications for Opioid Use Disorder</a:t>
            </a:r>
            <a:endParaRPr lang="en-US" sz="2800">
              <a:solidFill>
                <a:schemeClr val="dk1"/>
              </a:solidFill>
            </a:endParaRPr>
          </a:p>
          <a:p>
            <a:pPr marL="1489710" lvl="2" indent="-571500">
              <a:buClr>
                <a:srgbClr val="7030A0"/>
              </a:buClr>
              <a:buSzPct val="90000"/>
              <a:buFont typeface="Arial" panose="020B0604020202020204" pitchFamily="34" charset="0"/>
              <a:buChar char="•"/>
            </a:pPr>
            <a:r>
              <a:rPr lang="en-US" sz="2400"/>
              <a:t>Buprenorphine</a:t>
            </a:r>
            <a:endParaRPr lang="en-US" sz="2400">
              <a:cs typeface="Arial"/>
            </a:endParaRPr>
          </a:p>
          <a:p>
            <a:pPr marL="1489710" lvl="2" indent="-571500">
              <a:buClr>
                <a:srgbClr val="7030A0"/>
              </a:buClr>
              <a:buSzPct val="90000"/>
              <a:buFont typeface="Arial" panose="020B0604020202020204" pitchFamily="34" charset="0"/>
              <a:buChar char="•"/>
            </a:pPr>
            <a:r>
              <a:rPr lang="en-US" sz="2400"/>
              <a:t>Methadone</a:t>
            </a:r>
            <a:endParaRPr lang="en-US" sz="2400">
              <a:cs typeface="Arial"/>
            </a:endParaRPr>
          </a:p>
          <a:p>
            <a:pPr marL="918210" lvl="2" indent="0">
              <a:buClr>
                <a:srgbClr val="7030A0"/>
              </a:buClr>
              <a:buSzPct val="90000"/>
            </a:pPr>
            <a:endParaRPr lang="en-US" sz="2400">
              <a:solidFill>
                <a:schemeClr val="dk1"/>
              </a:solidFill>
              <a:cs typeface="Arial"/>
            </a:endParaRPr>
          </a:p>
          <a:p>
            <a:pPr marL="571500" indent="-571500">
              <a:buClr>
                <a:srgbClr val="7030A0"/>
              </a:buClr>
              <a:buSzPct val="90000"/>
              <a:buFont typeface="Wingdings" panose="05000000000000000000" pitchFamily="2" charset="2"/>
              <a:buChar char="q"/>
            </a:pPr>
            <a:r>
              <a:rPr lang="en-US" sz="2800">
                <a:solidFill>
                  <a:schemeClr val="dk1"/>
                </a:solidFill>
                <a:latin typeface="Aptos"/>
              </a:rPr>
              <a:t>Residential Programs</a:t>
            </a:r>
          </a:p>
          <a:p>
            <a:pPr marL="1375410" lvl="2" indent="-457200">
              <a:buClr>
                <a:srgbClr val="7030A0"/>
              </a:buClr>
              <a:buSzPct val="90000"/>
              <a:buFont typeface="Arial" panose="020B0604020202020204" pitchFamily="34" charset="0"/>
              <a:buChar char="•"/>
            </a:pPr>
            <a:r>
              <a:rPr lang="en-US" sz="2400"/>
              <a:t>Treatment</a:t>
            </a:r>
            <a:endParaRPr lang="en-US" sz="2400">
              <a:cs typeface="Arial"/>
            </a:endParaRPr>
          </a:p>
          <a:p>
            <a:pPr marL="1375410" lvl="2" indent="-457200">
              <a:buClr>
                <a:srgbClr val="7030A0"/>
              </a:buClr>
              <a:buSzPct val="90000"/>
              <a:buFont typeface="Arial" panose="020B0604020202020204" pitchFamily="34" charset="0"/>
              <a:buChar char="•"/>
            </a:pPr>
            <a:r>
              <a:rPr lang="en-US" sz="2400"/>
              <a:t>Recovery Residences</a:t>
            </a:r>
            <a:endParaRPr lang="en-US" sz="2400">
              <a:cs typeface="Arial"/>
            </a:endParaRPr>
          </a:p>
          <a:p>
            <a:pPr marL="918210" lvl="2" indent="0">
              <a:buClr>
                <a:srgbClr val="7030A0"/>
              </a:buClr>
              <a:buSzPct val="90000"/>
            </a:pPr>
            <a:endParaRPr lang="en-US" sz="2400">
              <a:solidFill>
                <a:schemeClr val="dk1"/>
              </a:solidFill>
              <a:cs typeface="Arial"/>
            </a:endParaRPr>
          </a:p>
          <a:p>
            <a:pPr marL="571500" indent="-571500">
              <a:buClr>
                <a:srgbClr val="7030A0"/>
              </a:buClr>
              <a:buSzPct val="90000"/>
              <a:buFont typeface="Wingdings" panose="05000000000000000000" pitchFamily="2" charset="2"/>
              <a:buChar char="q"/>
            </a:pPr>
            <a:r>
              <a:rPr lang="en-US" sz="2800">
                <a:solidFill>
                  <a:schemeClr val="dk1"/>
                </a:solidFill>
                <a:latin typeface="Aptos"/>
              </a:rPr>
              <a:t>Outpatient Treatment</a:t>
            </a:r>
          </a:p>
          <a:p>
            <a:pPr indent="0">
              <a:buClr>
                <a:srgbClr val="7030A0"/>
              </a:buClr>
              <a:buSzPct val="90000"/>
            </a:pPr>
            <a:endParaRPr lang="en-US" sz="2800">
              <a:solidFill>
                <a:schemeClr val="dk1"/>
              </a:solidFill>
            </a:endParaRPr>
          </a:p>
          <a:p>
            <a:pPr marL="571500" indent="-571500">
              <a:buClr>
                <a:srgbClr val="7030A0"/>
              </a:buClr>
              <a:buSzPct val="90000"/>
              <a:buFont typeface="Wingdings" panose="05000000000000000000" pitchFamily="2" charset="2"/>
              <a:buChar char="q"/>
            </a:pPr>
            <a:r>
              <a:rPr lang="en-US" sz="2800">
                <a:solidFill>
                  <a:schemeClr val="dk1"/>
                </a:solidFill>
                <a:latin typeface="Aptos"/>
              </a:rPr>
              <a:t>Sobering and Detox services</a:t>
            </a:r>
          </a:p>
          <a:p>
            <a:pPr marL="1375410" lvl="2" indent="-457200">
              <a:buClr>
                <a:srgbClr val="7030A0"/>
              </a:buClr>
              <a:buSzPct val="100000"/>
              <a:buFont typeface="Arial" panose="020B0604020202020204" pitchFamily="34" charset="0"/>
              <a:buChar char="•"/>
            </a:pPr>
            <a:r>
              <a:rPr lang="en-US" sz="2400"/>
              <a:t>Referrals and linkages to care</a:t>
            </a:r>
            <a:endParaRPr lang="en-US" sz="2400">
              <a:cs typeface="Arial"/>
            </a:endParaRPr>
          </a:p>
          <a:p>
            <a:endParaRPr lang="en-US"/>
          </a:p>
        </p:txBody>
      </p:sp>
      <p:sp>
        <p:nvSpPr>
          <p:cNvPr id="5" name="Title 4">
            <a:extLst>
              <a:ext uri="{FF2B5EF4-FFF2-40B4-BE49-F238E27FC236}">
                <a16:creationId xmlns:a16="http://schemas.microsoft.com/office/drawing/2014/main" id="{D619E5C8-385D-6065-E135-3BE498F1971C}"/>
              </a:ext>
            </a:extLst>
          </p:cNvPr>
          <p:cNvSpPr>
            <a:spLocks noGrp="1"/>
          </p:cNvSpPr>
          <p:nvPr>
            <p:ph type="title"/>
          </p:nvPr>
        </p:nvSpPr>
        <p:spPr>
          <a:xfrm>
            <a:off x="878841" y="212726"/>
            <a:ext cx="10622280" cy="796410"/>
          </a:xfrm>
        </p:spPr>
        <p:txBody>
          <a:bodyPr>
            <a:normAutofit fontScale="90000"/>
          </a:bodyPr>
          <a:lstStyle/>
          <a:p>
            <a:pPr algn="ctr"/>
            <a:r>
              <a:rPr lang="en" sz="3200">
                <a:latin typeface="Aptos"/>
              </a:rPr>
              <a:t>Interventions To Reduce Overdose Deaths </a:t>
            </a:r>
            <a:br>
              <a:rPr lang="en" sz="3200"/>
            </a:br>
            <a:r>
              <a:rPr lang="en" sz="3200">
                <a:latin typeface="Aptos"/>
              </a:rPr>
              <a:t>Supported by </a:t>
            </a:r>
            <a:r>
              <a:rPr lang="en">
                <a:latin typeface="Aptos"/>
              </a:rPr>
              <a:t>ACBH Substance</a:t>
            </a:r>
            <a:r>
              <a:rPr lang="en" sz="3200">
                <a:latin typeface="Aptos"/>
              </a:rPr>
              <a:t> Use Continuum of Care </a:t>
            </a:r>
            <a:endParaRPr lang="en-US">
              <a:latin typeface="Aptos"/>
            </a:endParaRPr>
          </a:p>
        </p:txBody>
      </p:sp>
      <p:pic>
        <p:nvPicPr>
          <p:cNvPr id="3074" name="Picture 2" descr="Intervention Stock Illustrations – 3,476 Intervention Stock Illustrations, Vectors &amp; Clipart ...">
            <a:extLst>
              <a:ext uri="{FF2B5EF4-FFF2-40B4-BE49-F238E27FC236}">
                <a16:creationId xmlns:a16="http://schemas.microsoft.com/office/drawing/2014/main" id="{7A3ED439-51AA-4836-75D8-B841FACE78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630160" y="1534160"/>
            <a:ext cx="4383164" cy="4020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0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1F25C2-AEC3-FA77-1FB9-86021852D42D}"/>
              </a:ext>
            </a:extLst>
          </p:cNvPr>
          <p:cNvSpPr>
            <a:spLocks noGrp="1"/>
          </p:cNvSpPr>
          <p:nvPr>
            <p:ph type="sldNum" idx="12"/>
          </p:nvPr>
        </p:nvSpPr>
        <p:spPr/>
        <p:txBody>
          <a:bodyPr/>
          <a:lstStyle/>
          <a:p>
            <a:fld id="{00000000-1234-1234-1234-123412341234}" type="slidenum">
              <a:rPr lang="en-US" smtClean="0"/>
              <a:pPr/>
              <a:t>14</a:t>
            </a:fld>
            <a:endParaRPr lang="en-US"/>
          </a:p>
        </p:txBody>
      </p:sp>
      <p:sp>
        <p:nvSpPr>
          <p:cNvPr id="4" name="Text Placeholder 3">
            <a:extLst>
              <a:ext uri="{FF2B5EF4-FFF2-40B4-BE49-F238E27FC236}">
                <a16:creationId xmlns:a16="http://schemas.microsoft.com/office/drawing/2014/main" id="{CA993253-B353-F207-AC85-660E46FFDA7A}"/>
              </a:ext>
            </a:extLst>
          </p:cNvPr>
          <p:cNvSpPr>
            <a:spLocks noGrp="1"/>
          </p:cNvSpPr>
          <p:nvPr>
            <p:ph type="body" idx="13"/>
          </p:nvPr>
        </p:nvSpPr>
        <p:spPr>
          <a:xfrm>
            <a:off x="852531" y="1047236"/>
            <a:ext cx="10238015" cy="3886200"/>
          </a:xfrm>
          <a:solidFill>
            <a:schemeClr val="tx2"/>
          </a:solidFill>
        </p:spPr>
        <p:txBody>
          <a:bodyPr>
            <a:normAutofit/>
          </a:bodyPr>
          <a:lstStyle/>
          <a:p>
            <a:pPr marL="457200" indent="-457200">
              <a:buClr>
                <a:srgbClr val="7030A0"/>
              </a:buClr>
              <a:buSzPct val="60000"/>
              <a:buFont typeface="Wingdings" panose="05000000000000000000" pitchFamily="2" charset="2"/>
              <a:buChar char="§"/>
            </a:pPr>
            <a:r>
              <a:rPr lang="en-US" sz="2800">
                <a:solidFill>
                  <a:srgbClr val="000000"/>
                </a:solidFill>
                <a:latin typeface="Arial"/>
              </a:rPr>
              <a:t>Methadone and Buprenorphine</a:t>
            </a:r>
            <a:endParaRPr lang="en-US" sz="2800"/>
          </a:p>
          <a:p>
            <a:pPr marL="457200" indent="-457200">
              <a:buClr>
                <a:srgbClr val="7030A0"/>
              </a:buClr>
              <a:buSzPct val="60000"/>
              <a:buFont typeface="Wingdings" panose="05000000000000000000" pitchFamily="2" charset="2"/>
              <a:buChar char="§"/>
            </a:pPr>
            <a:r>
              <a:rPr lang="en-US" sz="2800">
                <a:solidFill>
                  <a:srgbClr val="000000"/>
                </a:solidFill>
                <a:latin typeface="Arial"/>
              </a:rPr>
              <a:t>Activate the opioid receptor</a:t>
            </a:r>
            <a:endParaRPr lang="en-US" sz="2800"/>
          </a:p>
          <a:p>
            <a:pPr marL="457200" indent="-457200">
              <a:buClr>
                <a:srgbClr val="7030A0"/>
              </a:buClr>
              <a:buSzPct val="60000"/>
              <a:buFont typeface="Wingdings" panose="05000000000000000000" pitchFamily="2" charset="2"/>
              <a:buChar char="§"/>
            </a:pPr>
            <a:r>
              <a:rPr lang="en-US" sz="2800">
                <a:solidFill>
                  <a:srgbClr val="000000"/>
                </a:solidFill>
                <a:latin typeface="Arial"/>
              </a:rPr>
              <a:t>Maintain high tolerance → 59% reduction in mortality</a:t>
            </a:r>
            <a:r>
              <a:rPr lang="en-US" sz="2800" baseline="30000">
                <a:solidFill>
                  <a:srgbClr val="000000"/>
                </a:solidFill>
                <a:latin typeface="Arial"/>
              </a:rPr>
              <a:t>1</a:t>
            </a:r>
            <a:endParaRPr lang="en-US" sz="2800"/>
          </a:p>
          <a:p>
            <a:pPr marL="457200" indent="-457200">
              <a:buClr>
                <a:srgbClr val="7030A0"/>
              </a:buClr>
              <a:buSzPct val="60000"/>
              <a:buFont typeface="Wingdings" panose="05000000000000000000" pitchFamily="2" charset="2"/>
              <a:buChar char="§"/>
            </a:pPr>
            <a:r>
              <a:rPr lang="en-US" sz="2800">
                <a:solidFill>
                  <a:srgbClr val="000000"/>
                </a:solidFill>
                <a:latin typeface="Arial"/>
              </a:rPr>
              <a:t>Retains people in treatment </a:t>
            </a:r>
            <a:endParaRPr lang="en-US" sz="2800"/>
          </a:p>
          <a:p>
            <a:pPr marL="457200" indent="-457200">
              <a:buClr>
                <a:srgbClr val="7030A0"/>
              </a:buClr>
              <a:buSzPct val="60000"/>
              <a:buFont typeface="Wingdings" panose="05000000000000000000" pitchFamily="2" charset="2"/>
              <a:buChar char="§"/>
            </a:pPr>
            <a:r>
              <a:rPr lang="en-US" sz="2800">
                <a:solidFill>
                  <a:srgbClr val="000000"/>
                </a:solidFill>
                <a:latin typeface="Arial"/>
              </a:rPr>
              <a:t>Lower relapse rates</a:t>
            </a:r>
            <a:r>
              <a:rPr lang="en-US" sz="2800" baseline="30000">
                <a:solidFill>
                  <a:srgbClr val="000000"/>
                </a:solidFill>
                <a:latin typeface="Arial"/>
              </a:rPr>
              <a:t>2</a:t>
            </a:r>
          </a:p>
          <a:p>
            <a:pPr marL="457200" indent="-457200">
              <a:buClr>
                <a:srgbClr val="7030A0"/>
              </a:buClr>
              <a:buSzPct val="60000"/>
              <a:buFont typeface="Wingdings" panose="05000000000000000000" pitchFamily="2" charset="2"/>
              <a:buChar char="§"/>
            </a:pPr>
            <a:r>
              <a:rPr lang="en-US" sz="2800">
                <a:solidFill>
                  <a:srgbClr val="000000"/>
                </a:solidFill>
                <a:latin typeface="Arial"/>
              </a:rPr>
              <a:t>Reduced HIV and Hep C infection</a:t>
            </a:r>
            <a:r>
              <a:rPr lang="en-US" sz="2800" baseline="30000">
                <a:solidFill>
                  <a:srgbClr val="000000"/>
                </a:solidFill>
                <a:latin typeface="Arial"/>
              </a:rPr>
              <a:t>3</a:t>
            </a:r>
            <a:endParaRPr lang="en-US" sz="2800"/>
          </a:p>
          <a:p>
            <a:pPr marL="228600" indent="-457200">
              <a:buClr>
                <a:srgbClr val="7030A0"/>
              </a:buClr>
              <a:buSzPct val="60000"/>
              <a:buFont typeface="Wingdings" panose="05000000000000000000" pitchFamily="2" charset="2"/>
              <a:buChar char="§"/>
            </a:pPr>
            <a:r>
              <a:rPr lang="en-US" sz="2800">
                <a:solidFill>
                  <a:srgbClr val="000000"/>
                </a:solidFill>
                <a:latin typeface="Arial"/>
              </a:rPr>
              <a:t>Improved quality of life (incarceration, employment, housing)</a:t>
            </a:r>
            <a:r>
              <a:rPr lang="en-US" sz="2800" baseline="30000">
                <a:solidFill>
                  <a:srgbClr val="000000"/>
                </a:solidFill>
                <a:latin typeface="Arial"/>
              </a:rPr>
              <a:t>4</a:t>
            </a:r>
            <a:endParaRPr lang="en-US" sz="2800"/>
          </a:p>
        </p:txBody>
      </p:sp>
      <p:sp>
        <p:nvSpPr>
          <p:cNvPr id="5" name="Title 4">
            <a:extLst>
              <a:ext uri="{FF2B5EF4-FFF2-40B4-BE49-F238E27FC236}">
                <a16:creationId xmlns:a16="http://schemas.microsoft.com/office/drawing/2014/main" id="{5473B14A-4674-B00C-C39D-D5DEEA10787C}"/>
              </a:ext>
            </a:extLst>
          </p:cNvPr>
          <p:cNvSpPr>
            <a:spLocks noGrp="1"/>
          </p:cNvSpPr>
          <p:nvPr>
            <p:ph type="title"/>
          </p:nvPr>
        </p:nvSpPr>
        <p:spPr>
          <a:xfrm>
            <a:off x="691243" y="250826"/>
            <a:ext cx="10560593" cy="796410"/>
          </a:xfrm>
        </p:spPr>
        <p:txBody>
          <a:bodyPr>
            <a:normAutofit/>
          </a:bodyPr>
          <a:lstStyle/>
          <a:p>
            <a:pPr algn="ctr"/>
            <a:r>
              <a:rPr lang="en-US" sz="2800">
                <a:solidFill>
                  <a:srgbClr val="7030A0"/>
                </a:solidFill>
                <a:latin typeface="Arial"/>
                <a:cs typeface="Arial"/>
              </a:rPr>
              <a:t>Medication for Opioid Use Disorder Saves Lives</a:t>
            </a:r>
            <a:endParaRPr lang="en-US">
              <a:solidFill>
                <a:srgbClr val="7030A0"/>
              </a:solidFill>
            </a:endParaRPr>
          </a:p>
        </p:txBody>
      </p:sp>
      <p:sp>
        <p:nvSpPr>
          <p:cNvPr id="6" name="TextBox 5">
            <a:extLst>
              <a:ext uri="{FF2B5EF4-FFF2-40B4-BE49-F238E27FC236}">
                <a16:creationId xmlns:a16="http://schemas.microsoft.com/office/drawing/2014/main" id="{0387E87A-77DD-A185-B85A-2E899A848D7D}"/>
              </a:ext>
            </a:extLst>
          </p:cNvPr>
          <p:cNvSpPr txBox="1"/>
          <p:nvPr/>
        </p:nvSpPr>
        <p:spPr>
          <a:xfrm>
            <a:off x="1897096" y="5212367"/>
            <a:ext cx="94655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i="1">
                <a:solidFill>
                  <a:srgbClr val="000000"/>
                </a:solidFill>
                <a:latin typeface="Roboto"/>
                <a:ea typeface="Roboto"/>
                <a:cs typeface="Roboto"/>
              </a:rPr>
              <a:t>Larochelle MR, et al. Ann Intern Med. PMID: 29913516</a:t>
            </a:r>
            <a:endParaRPr lang="en-US" i="1">
              <a:solidFill>
                <a:srgbClr val="262626"/>
              </a:solidFill>
              <a:latin typeface="Arial"/>
              <a:ea typeface="Roboto"/>
              <a:cs typeface="Arial"/>
            </a:endParaRPr>
          </a:p>
          <a:p>
            <a:pPr marL="342900" indent="-342900">
              <a:buAutoNum type="arabicPeriod"/>
            </a:pPr>
            <a:r>
              <a:rPr lang="en-US" i="1">
                <a:solidFill>
                  <a:srgbClr val="000000"/>
                </a:solidFill>
                <a:latin typeface="Roboto"/>
                <a:ea typeface="Roboto"/>
                <a:cs typeface="Roboto"/>
              </a:rPr>
              <a:t>Mattick RP, et al. Cochrane Database of Systematic Reviews, 2014.</a:t>
            </a:r>
            <a:endParaRPr lang="en-US" i="1">
              <a:solidFill>
                <a:srgbClr val="262626"/>
              </a:solidFill>
              <a:latin typeface="Arial"/>
              <a:ea typeface="Roboto"/>
              <a:cs typeface="Arial"/>
            </a:endParaRPr>
          </a:p>
          <a:p>
            <a:pPr marL="342900" indent="-342900">
              <a:buAutoNum type="arabicPeriod"/>
            </a:pPr>
            <a:r>
              <a:rPr lang="en-US" i="1">
                <a:solidFill>
                  <a:srgbClr val="000000"/>
                </a:solidFill>
                <a:latin typeface="Roboto"/>
                <a:ea typeface="Roboto"/>
                <a:cs typeface="Roboto"/>
              </a:rPr>
              <a:t>Edelman EJ, et al. Drug Alcohol Depend, 2014. PMID: 24726429</a:t>
            </a:r>
            <a:endParaRPr lang="en-US" i="1">
              <a:solidFill>
                <a:srgbClr val="262626"/>
              </a:solidFill>
              <a:latin typeface="Arial"/>
              <a:ea typeface="Roboto"/>
              <a:cs typeface="Arial"/>
            </a:endParaRPr>
          </a:p>
          <a:p>
            <a:pPr marL="342900" indent="-342900">
              <a:buAutoNum type="arabicPeriod"/>
            </a:pPr>
            <a:r>
              <a:rPr lang="en-US" i="1">
                <a:solidFill>
                  <a:srgbClr val="000000"/>
                </a:solidFill>
                <a:latin typeface="Roboto"/>
                <a:ea typeface="Roboto"/>
                <a:cs typeface="Roboto"/>
              </a:rPr>
              <a:t>Malta M, et al. </a:t>
            </a:r>
            <a:r>
              <a:rPr lang="en-US" i="1" err="1">
                <a:solidFill>
                  <a:srgbClr val="000000"/>
                </a:solidFill>
                <a:latin typeface="Roboto"/>
                <a:ea typeface="Roboto"/>
                <a:cs typeface="Roboto"/>
              </a:rPr>
              <a:t>PLoS</a:t>
            </a:r>
            <a:r>
              <a:rPr lang="en-US" i="1">
                <a:solidFill>
                  <a:srgbClr val="000000"/>
                </a:solidFill>
                <a:latin typeface="Roboto"/>
                <a:ea typeface="Roboto"/>
                <a:cs typeface="Roboto"/>
              </a:rPr>
              <a:t> Med, 2019. PMID: 31891578</a:t>
            </a:r>
            <a:endParaRPr lang="en-US" sz="1400" i="1">
              <a:cs typeface="Arial"/>
            </a:endParaRPr>
          </a:p>
          <a:p>
            <a:pPr algn="l"/>
            <a:endParaRPr lang="en-US">
              <a:cs typeface="Arial"/>
            </a:endParaRPr>
          </a:p>
        </p:txBody>
      </p:sp>
    </p:spTree>
    <p:extLst>
      <p:ext uri="{BB962C8B-B14F-4D97-AF65-F5344CB8AC3E}">
        <p14:creationId xmlns:p14="http://schemas.microsoft.com/office/powerpoint/2010/main" val="266287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5CCB87-2B4E-D759-A78B-F447B4A3819E}"/>
              </a:ext>
            </a:extLst>
          </p:cNvPr>
          <p:cNvSpPr>
            <a:spLocks noGrp="1"/>
          </p:cNvSpPr>
          <p:nvPr>
            <p:ph type="sldNum" idx="12"/>
          </p:nvPr>
        </p:nvSpPr>
        <p:spPr/>
        <p:txBody>
          <a:bodyPr/>
          <a:lstStyle/>
          <a:p>
            <a:fld id="{00000000-1234-1234-1234-123412341234}" type="slidenum">
              <a:rPr lang="en-US" smtClean="0"/>
              <a:pPr/>
              <a:t>15</a:t>
            </a:fld>
            <a:endParaRPr lang="en-US"/>
          </a:p>
        </p:txBody>
      </p:sp>
      <p:sp>
        <p:nvSpPr>
          <p:cNvPr id="4" name="Text Placeholder 3">
            <a:extLst>
              <a:ext uri="{FF2B5EF4-FFF2-40B4-BE49-F238E27FC236}">
                <a16:creationId xmlns:a16="http://schemas.microsoft.com/office/drawing/2014/main" id="{098B6825-CB1A-D890-0BF4-2E89CE35DFBD}"/>
              </a:ext>
            </a:extLst>
          </p:cNvPr>
          <p:cNvSpPr>
            <a:spLocks noGrp="1"/>
          </p:cNvSpPr>
          <p:nvPr>
            <p:ph type="body" idx="13"/>
          </p:nvPr>
        </p:nvSpPr>
        <p:spPr>
          <a:xfrm>
            <a:off x="691244" y="989919"/>
            <a:ext cx="5252356" cy="4878161"/>
          </a:xfrm>
          <a:solidFill>
            <a:schemeClr val="accent5">
              <a:lumMod val="10000"/>
              <a:lumOff val="90000"/>
            </a:schemeClr>
          </a:solidFill>
          <a:ln>
            <a:solidFill>
              <a:schemeClr val="bg1">
                <a:lumMod val="95000"/>
              </a:schemeClr>
            </a:solidFill>
          </a:ln>
        </p:spPr>
        <p:style>
          <a:lnRef idx="2">
            <a:schemeClr val="accent4"/>
          </a:lnRef>
          <a:fillRef idx="1">
            <a:schemeClr val="lt1"/>
          </a:fillRef>
          <a:effectRef idx="0">
            <a:schemeClr val="accent4"/>
          </a:effectRef>
          <a:fontRef idx="minor">
            <a:schemeClr val="dk1"/>
          </a:fontRef>
        </p:style>
        <p:txBody>
          <a:bodyPr>
            <a:noAutofit/>
          </a:bodyPr>
          <a:lstStyle/>
          <a:p>
            <a:endParaRPr lang="en-US" sz="2800">
              <a:latin typeface="Aptos"/>
            </a:endParaRPr>
          </a:p>
          <a:p>
            <a:r>
              <a:rPr lang="en-US" sz="2800">
                <a:latin typeface="Aptos"/>
              </a:rPr>
              <a:t>Before I started Suboxone, every day was about finding and using. Now I wake up without that constant panic. I'm working and I can think more than one day ahead. But the best part is I can see my kids again. </a:t>
            </a:r>
          </a:p>
          <a:p>
            <a:endParaRPr lang="en-US" sz="2800">
              <a:latin typeface="Aptos"/>
            </a:endParaRPr>
          </a:p>
          <a:p>
            <a:r>
              <a:rPr lang="en-US" sz="2800" i="1">
                <a:latin typeface="Aptos"/>
              </a:rPr>
              <a:t>                            -</a:t>
            </a:r>
            <a:r>
              <a:rPr lang="en-US" sz="2800">
                <a:latin typeface="Aptos"/>
              </a:rPr>
              <a:t>Steven L.</a:t>
            </a:r>
            <a:endParaRPr lang="en-US" sz="2800" i="1"/>
          </a:p>
        </p:txBody>
      </p:sp>
      <p:pic>
        <p:nvPicPr>
          <p:cNvPr id="9" name="Picture Placeholder 8">
            <a:extLst>
              <a:ext uri="{FF2B5EF4-FFF2-40B4-BE49-F238E27FC236}">
                <a16:creationId xmlns:a16="http://schemas.microsoft.com/office/drawing/2014/main" id="{834F6512-D155-3EA5-C999-3ED52D7B4A25}"/>
              </a:ext>
            </a:extLst>
          </p:cNvPr>
          <p:cNvPicPr>
            <a:picLocks noGrp="1" noChangeAspect="1"/>
          </p:cNvPicPr>
          <p:nvPr>
            <p:ph type="pic" idx="2"/>
          </p:nvPr>
        </p:nvPicPr>
        <p:blipFill>
          <a:blip r:embed="rId3"/>
          <a:srcRect l="14675" r="14675"/>
          <a:stretch>
            <a:fillRect/>
          </a:stretch>
        </p:blipFill>
        <p:spPr>
          <a:xfrm>
            <a:off x="6433230" y="1154338"/>
            <a:ext cx="4640263" cy="4375150"/>
          </a:xfrm>
          <a:prstGeom prst="rect">
            <a:avLst/>
          </a:prstGeom>
          <a:ln>
            <a:noFill/>
          </a:ln>
          <a:effectLst>
            <a:softEdge rad="112500"/>
          </a:effectLst>
        </p:spPr>
      </p:pic>
      <p:sp>
        <p:nvSpPr>
          <p:cNvPr id="7" name="AutoShape 8" descr="Wallpaper Pink And Blue Flowers (33+ images)">
            <a:extLst>
              <a:ext uri="{FF2B5EF4-FFF2-40B4-BE49-F238E27FC236}">
                <a16:creationId xmlns:a16="http://schemas.microsoft.com/office/drawing/2014/main" id="{AFF26057-BE89-5631-242E-3B21CE3C2E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470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16888-44B0-931B-95C9-76CCFB5AD56E}"/>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6" name="Google Shape;61;p14">
            <a:extLst>
              <a:ext uri="{FF2B5EF4-FFF2-40B4-BE49-F238E27FC236}">
                <a16:creationId xmlns:a16="http://schemas.microsoft.com/office/drawing/2014/main" id="{CB87E8DF-1323-356F-7B95-987D5E180813}"/>
              </a:ext>
            </a:extLst>
          </p:cNvPr>
          <p:cNvSpPr txBox="1">
            <a:spLocks noGrp="1"/>
          </p:cNvSpPr>
          <p:nvPr>
            <p:ph type="body" idx="13"/>
          </p:nvPr>
        </p:nvSpPr>
        <p:spPr>
          <a:xfrm>
            <a:off x="784860" y="958894"/>
            <a:ext cx="6703261" cy="5232400"/>
          </a:xfrm>
          <a:prstGeom prst="rect">
            <a:avLst/>
          </a:prstGeom>
          <a:solidFill>
            <a:schemeClr val="tx2"/>
          </a:solidFill>
          <a:ln w="19050">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spcFirstLastPara="1" wrap="square" lIns="121900" tIns="121900" rIns="121900" bIns="121900" anchor="t" anchorCtr="0">
            <a:normAutofit lnSpcReduction="10000"/>
          </a:bodyPr>
          <a:lstStyle/>
          <a:p>
            <a:pPr indent="-456565">
              <a:buSzPts val="1800"/>
            </a:pPr>
            <a:r>
              <a:rPr lang="en" sz="2400" b="1"/>
              <a:t>Bridge Clinic </a:t>
            </a:r>
            <a:endParaRPr lang="en-US" sz="2400" b="1"/>
          </a:p>
          <a:p>
            <a:pPr lvl="1" indent="-440055">
              <a:buClr>
                <a:schemeClr val="bg2"/>
              </a:buClr>
              <a:buSzPts val="1600"/>
              <a:buFont typeface="Wingdings" panose="05000000000000000000" pitchFamily="2" charset="2"/>
              <a:buChar char="Ø"/>
            </a:pPr>
            <a:r>
              <a:rPr lang="en" sz="2000"/>
              <a:t>Low-barrier addiction medicine clinic at Highland Hospital</a:t>
            </a:r>
            <a:endParaRPr sz="2000">
              <a:cs typeface="Arial"/>
            </a:endParaRPr>
          </a:p>
          <a:p>
            <a:pPr marL="816610" lvl="1" indent="-342900">
              <a:buClr>
                <a:schemeClr val="bg2"/>
              </a:buClr>
              <a:buSzPts val="1600"/>
              <a:buFont typeface="Wingdings" panose="05000000000000000000" pitchFamily="2" charset="2"/>
              <a:buChar char="Ø"/>
            </a:pPr>
            <a:r>
              <a:rPr lang="en" sz="2000"/>
              <a:t> 1,300 unique patients served per month</a:t>
            </a:r>
            <a:endParaRPr sz="2000">
              <a:cs typeface="Arial"/>
            </a:endParaRPr>
          </a:p>
          <a:p>
            <a:pPr lvl="1" indent="-440055">
              <a:buClr>
                <a:schemeClr val="bg2"/>
              </a:buClr>
              <a:buSzPts val="1600"/>
              <a:buFont typeface="Wingdings" panose="05000000000000000000" pitchFamily="2" charset="2"/>
              <a:buChar char="Ø"/>
            </a:pPr>
            <a:r>
              <a:rPr lang="en" sz="2000"/>
              <a:t>Both telemedicine and in person</a:t>
            </a:r>
            <a:endParaRPr sz="2000">
              <a:cs typeface="Arial"/>
            </a:endParaRPr>
          </a:p>
          <a:p>
            <a:pPr lvl="1" indent="-440055">
              <a:buClr>
                <a:schemeClr val="bg2"/>
              </a:buClr>
              <a:buSzPts val="1600"/>
              <a:buFont typeface="Wingdings" panose="05000000000000000000" pitchFamily="2" charset="2"/>
              <a:buChar char="Ø"/>
            </a:pPr>
            <a:r>
              <a:rPr lang="en" sz="2000"/>
              <a:t>Staffed by prescribers, Social Workers, Community Health Workers, and Substance Use Navigators</a:t>
            </a:r>
            <a:endParaRPr lang="en" sz="2000">
              <a:cs typeface="Arial"/>
            </a:endParaRPr>
          </a:p>
          <a:p>
            <a:pPr indent="-473710">
              <a:buSzPts val="2000"/>
            </a:pPr>
            <a:r>
              <a:rPr lang="en-US" sz="2400" b="1" kern="0"/>
              <a:t>Methadone Clinics</a:t>
            </a:r>
          </a:p>
          <a:p>
            <a:pPr lvl="1" indent="-456565">
              <a:buClr>
                <a:schemeClr val="bg2"/>
              </a:buClr>
              <a:buSzPts val="1800"/>
              <a:buFont typeface="Wingdings" panose="05000000000000000000" pitchFamily="2" charset="2"/>
              <a:buChar char="Ø"/>
            </a:pPr>
            <a:r>
              <a:rPr lang="en-US" sz="2000" kern="0"/>
              <a:t>9 clinics serving disparate geographic areas</a:t>
            </a:r>
            <a:endParaRPr lang="en-US" sz="2000" kern="0">
              <a:cs typeface="Arial"/>
            </a:endParaRPr>
          </a:p>
          <a:p>
            <a:pPr lvl="1" indent="-456565">
              <a:buClr>
                <a:schemeClr val="bg2"/>
              </a:buClr>
              <a:buSzPts val="1800"/>
              <a:buFont typeface="Wingdings" panose="05000000000000000000" pitchFamily="2" charset="2"/>
              <a:buChar char="Ø"/>
            </a:pPr>
            <a:r>
              <a:rPr lang="en-US" sz="2000" kern="0"/>
              <a:t>Serving over 2,000 unique patients</a:t>
            </a:r>
            <a:br>
              <a:rPr lang="en-US" sz="2000" kern="0"/>
            </a:br>
            <a:endParaRPr lang="en-US" sz="2000" kern="0">
              <a:cs typeface="Arial"/>
            </a:endParaRPr>
          </a:p>
          <a:p>
            <a:pPr indent="-456565">
              <a:buSzPts val="1800"/>
            </a:pPr>
            <a:r>
              <a:rPr lang="en-US" sz="2400" b="1" kern="0">
                <a:latin typeface="Aptos"/>
              </a:rPr>
              <a:t>Other medication </a:t>
            </a:r>
            <a:r>
              <a:rPr lang="en-US" sz="2400" b="1">
                <a:latin typeface="Aptos"/>
              </a:rPr>
              <a:t>providers</a:t>
            </a:r>
            <a:endParaRPr lang="en-US" sz="2400" b="1" kern="0"/>
          </a:p>
          <a:p>
            <a:pPr lvl="1" indent="-456565">
              <a:buClr>
                <a:schemeClr val="bg2"/>
              </a:buClr>
              <a:buSzPts val="1800"/>
              <a:buFont typeface="Wingdings" panose="05000000000000000000" pitchFamily="2" charset="2"/>
              <a:buChar char="Ø"/>
            </a:pPr>
            <a:r>
              <a:rPr lang="en-US" sz="2000" kern="0"/>
              <a:t>Clinics/FQHCs</a:t>
            </a:r>
            <a:endParaRPr lang="en-US" sz="2000" kern="0">
              <a:cs typeface="Arial"/>
            </a:endParaRPr>
          </a:p>
          <a:p>
            <a:pPr lvl="1" indent="-456565">
              <a:buClr>
                <a:schemeClr val="bg2"/>
              </a:buClr>
              <a:buSzPts val="1800"/>
              <a:buFont typeface="Wingdings" panose="05000000000000000000" pitchFamily="2" charset="2"/>
              <a:buChar char="Ø"/>
            </a:pPr>
            <a:r>
              <a:rPr lang="en-US" sz="2000" kern="0"/>
              <a:t>TRUST Clinic</a:t>
            </a:r>
            <a:endParaRPr lang="en-US" sz="2000" kern="0">
              <a:cs typeface="Arial"/>
            </a:endParaRPr>
          </a:p>
          <a:p>
            <a:pPr lvl="1" indent="-440055">
              <a:buSzPts val="1600"/>
            </a:pPr>
            <a:endParaRPr sz="2133">
              <a:cs typeface="Arial"/>
            </a:endParaRPr>
          </a:p>
        </p:txBody>
      </p:sp>
      <p:sp>
        <p:nvSpPr>
          <p:cNvPr id="9" name="Title 4">
            <a:extLst>
              <a:ext uri="{FF2B5EF4-FFF2-40B4-BE49-F238E27FC236}">
                <a16:creationId xmlns:a16="http://schemas.microsoft.com/office/drawing/2014/main" id="{C22C2101-704C-B59C-0A61-2609EF5FAD6C}"/>
              </a:ext>
            </a:extLst>
          </p:cNvPr>
          <p:cNvSpPr>
            <a:spLocks noGrp="1"/>
          </p:cNvSpPr>
          <p:nvPr>
            <p:ph type="title"/>
          </p:nvPr>
        </p:nvSpPr>
        <p:spPr>
          <a:xfrm>
            <a:off x="784860" y="30480"/>
            <a:ext cx="10622280" cy="796410"/>
          </a:xfrm>
        </p:spPr>
        <p:txBody>
          <a:bodyPr>
            <a:normAutofit/>
          </a:bodyPr>
          <a:lstStyle/>
          <a:p>
            <a:pPr algn="ctr"/>
            <a:r>
              <a:rPr lang="en-US">
                <a:latin typeface="Aptos"/>
              </a:rPr>
              <a:t>R</a:t>
            </a:r>
            <a:r>
              <a:rPr lang="en">
                <a:latin typeface="Aptos"/>
              </a:rPr>
              <a:t>esources Providing Medications for Opioid Use Disorder</a:t>
            </a:r>
            <a:endParaRPr lang="en-US"/>
          </a:p>
        </p:txBody>
      </p:sp>
      <p:pic>
        <p:nvPicPr>
          <p:cNvPr id="5" name="Picture 4">
            <a:extLst>
              <a:ext uri="{FF2B5EF4-FFF2-40B4-BE49-F238E27FC236}">
                <a16:creationId xmlns:a16="http://schemas.microsoft.com/office/drawing/2014/main" id="{7B159B10-A17D-0E54-DA9A-D53B3627FADC}"/>
              </a:ext>
            </a:extLst>
          </p:cNvPr>
          <p:cNvPicPr>
            <a:picLocks noChangeAspect="1"/>
          </p:cNvPicPr>
          <p:nvPr/>
        </p:nvPicPr>
        <p:blipFill>
          <a:blip r:embed="rId3"/>
          <a:stretch>
            <a:fillRect/>
          </a:stretch>
        </p:blipFill>
        <p:spPr>
          <a:xfrm>
            <a:off x="7733436" y="1780493"/>
            <a:ext cx="4078878" cy="3297013"/>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379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2F9C0-E034-94E8-4638-0F5DB75F9BB6}"/>
              </a:ext>
            </a:extLst>
          </p:cNvPr>
          <p:cNvSpPr>
            <a:spLocks noGrp="1"/>
          </p:cNvSpPr>
          <p:nvPr>
            <p:ph type="sldNum" idx="12"/>
          </p:nvPr>
        </p:nvSpPr>
        <p:spPr>
          <a:xfrm>
            <a:off x="11611304" y="6521392"/>
            <a:ext cx="402020" cy="336607"/>
          </a:xfrm>
        </p:spPr>
        <p:txBody>
          <a:bodyPr spcFirstLastPara="1" wrap="square" lIns="0" tIns="0" rIns="0" bIns="0" anchor="t" anchorCtr="0">
            <a:normAutofit/>
          </a:bodyPr>
          <a:lstStyle/>
          <a:p>
            <a:pPr>
              <a:spcAft>
                <a:spcPts val="600"/>
              </a:spcAft>
            </a:pPr>
            <a:fld id="{00000000-1234-1234-1234-123412341234}" type="slidenum">
              <a:rPr lang="en-US" smtClean="0"/>
              <a:pPr>
                <a:spcAft>
                  <a:spcPts val="600"/>
                </a:spcAft>
              </a:pPr>
              <a:t>17</a:t>
            </a:fld>
            <a:endParaRPr lang="en-US"/>
          </a:p>
        </p:txBody>
      </p:sp>
      <p:sp>
        <p:nvSpPr>
          <p:cNvPr id="5" name="Title 4">
            <a:extLst>
              <a:ext uri="{FF2B5EF4-FFF2-40B4-BE49-F238E27FC236}">
                <a16:creationId xmlns:a16="http://schemas.microsoft.com/office/drawing/2014/main" id="{1DE1F5D3-E185-5072-59C2-ADAB57866617}"/>
              </a:ext>
            </a:extLst>
          </p:cNvPr>
          <p:cNvSpPr>
            <a:spLocks noGrp="1"/>
          </p:cNvSpPr>
          <p:nvPr>
            <p:ph type="title"/>
          </p:nvPr>
        </p:nvSpPr>
        <p:spPr>
          <a:xfrm>
            <a:off x="813374" y="118107"/>
            <a:ext cx="10515600" cy="796410"/>
          </a:xfrm>
        </p:spPr>
        <p:txBody>
          <a:bodyPr spcFirstLastPara="1" wrap="square" lIns="0" tIns="45700" rIns="0" bIns="45700" anchor="ctr" anchorCtr="0">
            <a:normAutofit/>
          </a:bodyPr>
          <a:lstStyle/>
          <a:p>
            <a:pPr algn="ctr"/>
            <a:r>
              <a:rPr lang="en-US" b="1" i="0" u="none" strike="noStrike" cap="none">
                <a:latin typeface="Aptos" panose="020B0004020202020204" pitchFamily="34" charset="0"/>
                <a:ea typeface="Aptos" panose="020B0004020202020204" pitchFamily="34" charset="0"/>
                <a:cs typeface="Aptos" panose="020B0004020202020204" pitchFamily="34" charset="0"/>
                <a:sym typeface="Inter"/>
              </a:rPr>
              <a:t>Cross-Agency Overdose Response</a:t>
            </a:r>
          </a:p>
        </p:txBody>
      </p:sp>
      <p:pic>
        <p:nvPicPr>
          <p:cNvPr id="6146" name="Picture 2" descr="A hand holding a measuring cup&#10;&#10;Description automatically generated">
            <a:extLst>
              <a:ext uri="{FF2B5EF4-FFF2-40B4-BE49-F238E27FC236}">
                <a16:creationId xmlns:a16="http://schemas.microsoft.com/office/drawing/2014/main" id="{9B2D2C41-F553-258C-8B75-6E158239F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08" r="4" b="1200"/>
          <a:stretch/>
        </p:blipFill>
        <p:spPr bwMode="auto">
          <a:xfrm>
            <a:off x="306692" y="1422512"/>
            <a:ext cx="5210001" cy="4682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7">
            <a:extLst>
              <a:ext uri="{FF2B5EF4-FFF2-40B4-BE49-F238E27FC236}">
                <a16:creationId xmlns:a16="http://schemas.microsoft.com/office/drawing/2014/main" id="{4179CBF0-D82B-060F-A9AC-70BEF6395AE4}"/>
              </a:ext>
            </a:extLst>
          </p:cNvPr>
          <p:cNvSpPr txBox="1"/>
          <p:nvPr/>
        </p:nvSpPr>
        <p:spPr>
          <a:xfrm>
            <a:off x="5698156" y="1412726"/>
            <a:ext cx="6315168" cy="4691829"/>
          </a:xfrm>
          <a:prstGeom prst="rect">
            <a:avLst/>
          </a:prstGeom>
          <a:solidFill>
            <a:srgbClr val="FFCC99"/>
          </a:solidFill>
        </p:spPr>
        <p:txBody>
          <a:bodyPr vert="horz" lIns="91440" tIns="45720" rIns="91440" bIns="45720"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Bef>
                <a:spcPts val="1000"/>
              </a:spcBef>
              <a:buClr>
                <a:schemeClr val="bg2"/>
              </a:buClr>
              <a:buSzPct val="80000"/>
              <a:buFont typeface="Wingdings" panose="05000000000000000000" pitchFamily="2" charset="2"/>
              <a:buChar char="q"/>
            </a:pPr>
            <a:r>
              <a:rPr lang="en-US" sz="2200" b="1">
                <a:solidFill>
                  <a:schemeClr val="accent6">
                    <a:lumMod val="10000"/>
                  </a:schemeClr>
                </a:solidFill>
                <a:latin typeface="Aptos"/>
                <a:cs typeface="Arial"/>
                <a:sym typeface="Arial"/>
              </a:rPr>
              <a:t>Expanding the use of medications for Opioid Use Disorder at Santa Rita Jail </a:t>
            </a:r>
            <a:endParaRPr lang="en-US" sz="2200" b="1">
              <a:solidFill>
                <a:schemeClr val="accent6">
                  <a:lumMod val="10000"/>
                </a:schemeClr>
              </a:solidFill>
              <a:latin typeface="Aptos"/>
              <a:cs typeface="Arial"/>
            </a:endParaRPr>
          </a:p>
          <a:p>
            <a:pPr marL="685800" lvl="1" indent="-228600">
              <a:lnSpc>
                <a:spcPct val="90000"/>
              </a:lnSpc>
              <a:spcBef>
                <a:spcPts val="1000"/>
              </a:spcBef>
              <a:buClr>
                <a:schemeClr val="bg2"/>
              </a:buClr>
              <a:buSzPct val="80000"/>
              <a:buFont typeface="Arial" panose="020B0604020202020204" pitchFamily="34" charset="0"/>
              <a:buChar char="•"/>
            </a:pPr>
            <a:r>
              <a:rPr lang="en-US">
                <a:solidFill>
                  <a:schemeClr val="accent6">
                    <a:lumMod val="10000"/>
                  </a:schemeClr>
                </a:solidFill>
                <a:latin typeface="Aptos"/>
                <a:cs typeface="Arial"/>
                <a:sym typeface="Arial"/>
              </a:rPr>
              <a:t>Initiating treatment for individuals arriving to the jail who are already on Buprenorphine or Methadone</a:t>
            </a:r>
            <a:endParaRPr lang="en-US">
              <a:solidFill>
                <a:schemeClr val="accent6">
                  <a:lumMod val="10000"/>
                </a:schemeClr>
              </a:solidFill>
              <a:latin typeface="Aptos"/>
              <a:cs typeface="Arial"/>
            </a:endParaRPr>
          </a:p>
          <a:p>
            <a:pPr marL="685800" lvl="1" indent="-228600">
              <a:lnSpc>
                <a:spcPct val="90000"/>
              </a:lnSpc>
              <a:spcBef>
                <a:spcPts val="1000"/>
              </a:spcBef>
              <a:buClr>
                <a:schemeClr val="bg2"/>
              </a:buClr>
              <a:buSzPct val="80000"/>
              <a:buFont typeface="Arial" panose="020B0604020202020204" pitchFamily="34" charset="0"/>
              <a:buChar char="•"/>
            </a:pPr>
            <a:r>
              <a:rPr lang="en-US">
                <a:solidFill>
                  <a:schemeClr val="accent6">
                    <a:lumMod val="10000"/>
                  </a:schemeClr>
                </a:solidFill>
                <a:latin typeface="Aptos"/>
                <a:cs typeface="Arial"/>
                <a:sym typeface="Arial"/>
              </a:rPr>
              <a:t>Identifying new individuals who may benefit from these medications through screening</a:t>
            </a:r>
            <a:endParaRPr lang="en-US">
              <a:solidFill>
                <a:schemeClr val="accent6">
                  <a:lumMod val="10000"/>
                </a:schemeClr>
              </a:solidFill>
              <a:latin typeface="Aptos"/>
              <a:cs typeface="Arial"/>
            </a:endParaRPr>
          </a:p>
          <a:p>
            <a:pPr marL="685800" lvl="1" indent="-228600">
              <a:lnSpc>
                <a:spcPct val="90000"/>
              </a:lnSpc>
              <a:spcBef>
                <a:spcPts val="1000"/>
              </a:spcBef>
              <a:buClr>
                <a:schemeClr val="bg2"/>
              </a:buClr>
              <a:buSzPct val="80000"/>
              <a:buFont typeface="Arial" panose="020B0604020202020204" pitchFamily="34" charset="0"/>
              <a:buChar char="•"/>
            </a:pPr>
            <a:r>
              <a:rPr lang="en-US">
                <a:solidFill>
                  <a:schemeClr val="accent6">
                    <a:lumMod val="10000"/>
                  </a:schemeClr>
                </a:solidFill>
                <a:latin typeface="Aptos"/>
                <a:cs typeface="Arial"/>
                <a:sym typeface="Arial"/>
              </a:rPr>
              <a:t>In person meeting before release and linkage with community-based resources</a:t>
            </a:r>
            <a:endParaRPr lang="en-US">
              <a:solidFill>
                <a:schemeClr val="accent6">
                  <a:lumMod val="10000"/>
                </a:schemeClr>
              </a:solidFill>
              <a:latin typeface="Aptos"/>
              <a:cs typeface="Arial"/>
            </a:endParaRPr>
          </a:p>
          <a:p>
            <a:pPr marL="685800" lvl="1" indent="-228600">
              <a:lnSpc>
                <a:spcPct val="90000"/>
              </a:lnSpc>
              <a:spcBef>
                <a:spcPts val="1000"/>
              </a:spcBef>
              <a:buClr>
                <a:srgbClr val="3C2283"/>
              </a:buClr>
              <a:buSzPct val="80000"/>
              <a:buFont typeface="Arial" panose="020B0604020202020204" pitchFamily="34" charset="0"/>
              <a:buChar char="•"/>
            </a:pPr>
            <a:r>
              <a:rPr lang="en-US">
                <a:solidFill>
                  <a:schemeClr val="accent6">
                    <a:lumMod val="10000"/>
                  </a:schemeClr>
                </a:solidFill>
                <a:latin typeface="Aptos"/>
                <a:cs typeface="Arial"/>
              </a:rPr>
              <a:t>Long-acting Injectable Buprenorphine now available </a:t>
            </a:r>
            <a:endParaRPr lang="en-US">
              <a:solidFill>
                <a:schemeClr val="accent6">
                  <a:lumMod val="10000"/>
                </a:schemeClr>
              </a:solidFill>
              <a:latin typeface="Aptos" panose="020B0004020202020204" pitchFamily="34" charset="0"/>
              <a:cs typeface="Arial"/>
            </a:endParaRPr>
          </a:p>
          <a:p>
            <a:pPr marL="342900" indent="-342900">
              <a:lnSpc>
                <a:spcPct val="90000"/>
              </a:lnSpc>
              <a:spcBef>
                <a:spcPts val="1000"/>
              </a:spcBef>
              <a:buClr>
                <a:schemeClr val="bg2"/>
              </a:buClr>
              <a:buSzPct val="80000"/>
              <a:buFont typeface="Wingdings" panose="05000000000000000000" pitchFamily="2" charset="2"/>
              <a:buChar char="q"/>
            </a:pPr>
            <a:r>
              <a:rPr lang="en-US" sz="2200" b="1">
                <a:solidFill>
                  <a:schemeClr val="accent6">
                    <a:lumMod val="10000"/>
                  </a:schemeClr>
                </a:solidFill>
                <a:latin typeface="Aptos"/>
                <a:cs typeface="Arial"/>
                <a:sym typeface="Arial"/>
              </a:rPr>
              <a:t>EMS Prehospital Buprenorphine Initiative </a:t>
            </a:r>
            <a:endParaRPr lang="en-US" sz="2200" b="1">
              <a:solidFill>
                <a:schemeClr val="accent6">
                  <a:lumMod val="10000"/>
                </a:schemeClr>
              </a:solidFill>
              <a:latin typeface="Aptos"/>
              <a:cs typeface="Arial"/>
            </a:endParaRPr>
          </a:p>
          <a:p>
            <a:pPr marL="685800" lvl="1" indent="-228600">
              <a:lnSpc>
                <a:spcPct val="90000"/>
              </a:lnSpc>
              <a:spcBef>
                <a:spcPts val="1000"/>
              </a:spcBef>
              <a:buClr>
                <a:schemeClr val="bg2"/>
              </a:buClr>
              <a:buSzPct val="80000"/>
              <a:buFont typeface="Arial" panose="020B0604020202020204" pitchFamily="34" charset="0"/>
              <a:buChar char="•"/>
            </a:pPr>
            <a:r>
              <a:rPr lang="en-US">
                <a:solidFill>
                  <a:schemeClr val="accent6">
                    <a:lumMod val="10000"/>
                  </a:schemeClr>
                </a:solidFill>
                <a:latin typeface="Aptos"/>
                <a:cs typeface="Arial"/>
                <a:sym typeface="Arial"/>
              </a:rPr>
              <a:t>Allows paramedics to administer buprenorphine in the field when responding to an overdose</a:t>
            </a:r>
            <a:endParaRPr lang="en-US">
              <a:solidFill>
                <a:schemeClr val="accent6">
                  <a:lumMod val="10000"/>
                </a:schemeClr>
              </a:solidFill>
              <a:latin typeface="Aptos"/>
              <a:cs typeface="Arial"/>
            </a:endParaRPr>
          </a:p>
          <a:p>
            <a:pPr marL="685800" lvl="1" indent="-228600">
              <a:lnSpc>
                <a:spcPct val="90000"/>
              </a:lnSpc>
              <a:spcBef>
                <a:spcPts val="1000"/>
              </a:spcBef>
              <a:buClr>
                <a:schemeClr val="bg2"/>
              </a:buClr>
              <a:buSzPct val="80000"/>
              <a:buFont typeface="Arial" panose="020B0604020202020204" pitchFamily="34" charset="0"/>
              <a:buChar char="•"/>
            </a:pPr>
            <a:r>
              <a:rPr lang="en-US">
                <a:solidFill>
                  <a:schemeClr val="accent6">
                    <a:lumMod val="10000"/>
                  </a:schemeClr>
                </a:solidFill>
                <a:latin typeface="Aptos"/>
                <a:cs typeface="Arial"/>
                <a:sym typeface="Arial"/>
              </a:rPr>
              <a:t>Addresses the underlying addiction by starting treatment and encouraging transport to an ED that can continue care </a:t>
            </a:r>
          </a:p>
          <a:p>
            <a:pPr marL="228600" indent="-228600">
              <a:lnSpc>
                <a:spcPct val="90000"/>
              </a:lnSpc>
              <a:spcBef>
                <a:spcPts val="1000"/>
              </a:spcBef>
              <a:buClr>
                <a:schemeClr val="accent2"/>
              </a:buClr>
              <a:buSzPct val="80000"/>
              <a:buFont typeface="Arial" panose="020B0604020202020204" pitchFamily="34" charset="0"/>
              <a:buChar char="•"/>
            </a:pPr>
            <a:endParaRPr lang="en-US" sz="2200">
              <a:latin typeface="Aptos" panose="020B0004020202020204" pitchFamily="34" charset="0"/>
              <a:cs typeface="Arial"/>
              <a:sym typeface="Arial"/>
            </a:endParaRPr>
          </a:p>
        </p:txBody>
      </p:sp>
      <p:sp>
        <p:nvSpPr>
          <p:cNvPr id="3" name="TextBox 11">
            <a:extLst>
              <a:ext uri="{FF2B5EF4-FFF2-40B4-BE49-F238E27FC236}">
                <a16:creationId xmlns:a16="http://schemas.microsoft.com/office/drawing/2014/main" id="{CB35BAA3-D1D1-B42B-ED3D-DD95774501F3}"/>
              </a:ext>
            </a:extLst>
          </p:cNvPr>
          <p:cNvSpPr txBox="1"/>
          <p:nvPr/>
        </p:nvSpPr>
        <p:spPr>
          <a:xfrm>
            <a:off x="1203717" y="753444"/>
            <a:ext cx="9784566"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t>MAT Expansion &amp; Linkages to Care </a:t>
            </a:r>
          </a:p>
        </p:txBody>
      </p:sp>
    </p:spTree>
    <p:extLst>
      <p:ext uri="{BB962C8B-B14F-4D97-AF65-F5344CB8AC3E}">
        <p14:creationId xmlns:p14="http://schemas.microsoft.com/office/powerpoint/2010/main" val="394299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16888-44B0-931B-95C9-76CCFB5AD56E}"/>
              </a:ext>
            </a:extLst>
          </p:cNvPr>
          <p:cNvSpPr>
            <a:spLocks noGrp="1"/>
          </p:cNvSpPr>
          <p:nvPr>
            <p:ph type="sldNum" idx="12"/>
          </p:nvPr>
        </p:nvSpPr>
        <p:spPr/>
        <p:txBody>
          <a:bodyPr/>
          <a:lstStyle/>
          <a:p>
            <a:fld id="{00000000-1234-1234-1234-123412341234}" type="slidenum">
              <a:rPr lang="en-US" smtClean="0"/>
              <a:pPr/>
              <a:t>18</a:t>
            </a:fld>
            <a:endParaRPr lang="en-US"/>
          </a:p>
        </p:txBody>
      </p:sp>
      <p:sp>
        <p:nvSpPr>
          <p:cNvPr id="4" name="Text Placeholder 3">
            <a:extLst>
              <a:ext uri="{FF2B5EF4-FFF2-40B4-BE49-F238E27FC236}">
                <a16:creationId xmlns:a16="http://schemas.microsoft.com/office/drawing/2014/main" id="{6B9D4BC0-0496-F385-E80E-C2A9487E93B8}"/>
              </a:ext>
            </a:extLst>
          </p:cNvPr>
          <p:cNvSpPr>
            <a:spLocks noGrp="1"/>
          </p:cNvSpPr>
          <p:nvPr>
            <p:ph type="body" idx="13"/>
          </p:nvPr>
        </p:nvSpPr>
        <p:spPr>
          <a:xfrm>
            <a:off x="2433232" y="838698"/>
            <a:ext cx="7607844" cy="5278120"/>
          </a:xfrm>
          <a:ln w="19050">
            <a:noFill/>
          </a:ln>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indent="-499110">
              <a:buClr>
                <a:srgbClr val="7030A0"/>
              </a:buClr>
              <a:buSzPts val="2300"/>
              <a:buFont typeface="Wingdings" panose="05000000000000000000" pitchFamily="2" charset="2"/>
              <a:buChar char="q"/>
            </a:pPr>
            <a:r>
              <a:rPr lang="en-US" sz="3050">
                <a:latin typeface="Aptos"/>
              </a:rPr>
              <a:t>Sobering and Detox</a:t>
            </a:r>
          </a:p>
          <a:p>
            <a:pPr indent="0">
              <a:buClr>
                <a:srgbClr val="7030A0"/>
              </a:buClr>
              <a:buSzPts val="2300"/>
            </a:pPr>
            <a:endParaRPr lang="en-US" sz="3067"/>
          </a:p>
          <a:p>
            <a:pPr indent="-499110">
              <a:buClr>
                <a:srgbClr val="7030A0"/>
              </a:buClr>
              <a:buSzPts val="2300"/>
              <a:buFont typeface="Wingdings" panose="05000000000000000000" pitchFamily="2" charset="2"/>
              <a:buChar char="q"/>
            </a:pPr>
            <a:r>
              <a:rPr lang="en-US" sz="3050">
                <a:latin typeface="Aptos"/>
              </a:rPr>
              <a:t>Residential Treatment </a:t>
            </a:r>
          </a:p>
          <a:p>
            <a:pPr lvl="2" indent="-465455">
              <a:buClr>
                <a:srgbClr val="7030A0"/>
              </a:buClr>
              <a:buSzPts val="1900"/>
              <a:buFont typeface="Wingdings" panose="05000000000000000000" pitchFamily="2" charset="2"/>
              <a:buChar char="§"/>
            </a:pPr>
            <a:r>
              <a:rPr lang="en-US" sz="2400">
                <a:latin typeface="Aptos"/>
              </a:rPr>
              <a:t>173 Adult beds</a:t>
            </a:r>
          </a:p>
          <a:p>
            <a:pPr lvl="2" indent="-465455">
              <a:buClr>
                <a:srgbClr val="7030A0"/>
              </a:buClr>
              <a:buSzPts val="1900"/>
              <a:buFont typeface="Wingdings" panose="05000000000000000000" pitchFamily="2" charset="2"/>
              <a:buChar char="§"/>
            </a:pPr>
            <a:r>
              <a:rPr lang="en-US" sz="2400">
                <a:latin typeface="Aptos"/>
              </a:rPr>
              <a:t>46 Perinatal beds</a:t>
            </a:r>
          </a:p>
          <a:p>
            <a:pPr marL="905510" lvl="2" indent="0">
              <a:buClr>
                <a:srgbClr val="7030A0"/>
              </a:buClr>
              <a:buSzPts val="1900"/>
            </a:pPr>
            <a:endParaRPr lang="en-US" sz="2333">
              <a:cs typeface="Arial"/>
            </a:endParaRPr>
          </a:p>
          <a:p>
            <a:pPr indent="-499110">
              <a:buClr>
                <a:srgbClr val="7030A0"/>
              </a:buClr>
              <a:buSzPts val="2300"/>
              <a:buFont typeface="Wingdings" panose="05000000000000000000" pitchFamily="2" charset="2"/>
              <a:buChar char="q"/>
            </a:pPr>
            <a:r>
              <a:rPr lang="en-US" sz="3050">
                <a:latin typeface="Aptos"/>
              </a:rPr>
              <a:t>Recovery Residence</a:t>
            </a:r>
          </a:p>
          <a:p>
            <a:pPr lvl="2" indent="-465455">
              <a:buClr>
                <a:srgbClr val="7030A0"/>
              </a:buClr>
              <a:buSzPts val="1900"/>
              <a:buFont typeface="Wingdings" panose="05000000000000000000" pitchFamily="2" charset="2"/>
              <a:buChar char="§"/>
            </a:pPr>
            <a:r>
              <a:rPr lang="en-US" sz="2400">
                <a:latin typeface="Aptos"/>
              </a:rPr>
              <a:t>145 Adult beds</a:t>
            </a:r>
          </a:p>
          <a:p>
            <a:pPr lvl="2" indent="-465455">
              <a:buClr>
                <a:srgbClr val="7030A0"/>
              </a:buClr>
              <a:buSzPts val="1900"/>
              <a:buFont typeface="Wingdings" panose="05000000000000000000" pitchFamily="2" charset="2"/>
              <a:buChar char="§"/>
            </a:pPr>
            <a:r>
              <a:rPr lang="en-US" sz="2400">
                <a:latin typeface="Aptos"/>
              </a:rPr>
              <a:t>9 Perinatal beds</a:t>
            </a:r>
          </a:p>
          <a:p>
            <a:pPr marL="905510" lvl="2" indent="0">
              <a:buClr>
                <a:srgbClr val="7030A0"/>
              </a:buClr>
              <a:buSzPts val="1900"/>
            </a:pPr>
            <a:endParaRPr lang="en-US" sz="2333">
              <a:cs typeface="Arial"/>
            </a:endParaRPr>
          </a:p>
          <a:p>
            <a:pPr indent="-499110">
              <a:buClr>
                <a:srgbClr val="7030A0"/>
              </a:buClr>
              <a:buSzPts val="2300"/>
              <a:buFont typeface="Wingdings" panose="05000000000000000000" pitchFamily="2" charset="2"/>
              <a:buChar char="q"/>
            </a:pPr>
            <a:r>
              <a:rPr lang="en-US" sz="3050">
                <a:latin typeface="Aptos"/>
              </a:rPr>
              <a:t>Outpatient Treatment Programs</a:t>
            </a:r>
          </a:p>
          <a:p>
            <a:pPr marL="1371600" lvl="1" indent="-457200">
              <a:buClr>
                <a:srgbClr val="7030A0"/>
              </a:buClr>
              <a:buSzPts val="2300"/>
              <a:buFont typeface="Wingdings" panose="05000000000000000000" pitchFamily="2" charset="2"/>
              <a:buChar char="§"/>
            </a:pPr>
            <a:r>
              <a:rPr lang="en-US" sz="2200"/>
              <a:t>5 Adult programs providing Intensive Outpatient care</a:t>
            </a:r>
          </a:p>
          <a:p>
            <a:pPr marL="1371600" lvl="1" indent="-457200">
              <a:buClr>
                <a:srgbClr val="7030A0"/>
              </a:buClr>
              <a:buSzPts val="2300"/>
              <a:buFont typeface="Wingdings" panose="05000000000000000000" pitchFamily="2" charset="2"/>
              <a:buChar char="§"/>
            </a:pPr>
            <a:r>
              <a:rPr lang="en-US" sz="2200"/>
              <a:t>3 Adolescent programs</a:t>
            </a:r>
            <a:endParaRPr lang="en-US" sz="2200">
              <a:cs typeface="Arial"/>
            </a:endParaRPr>
          </a:p>
          <a:p>
            <a:pPr indent="0">
              <a:buClr>
                <a:srgbClr val="7030A0"/>
              </a:buClr>
              <a:buSzPts val="2300"/>
            </a:pPr>
            <a:endParaRPr lang="en-US" sz="3067"/>
          </a:p>
          <a:p>
            <a:endParaRPr lang="en-US"/>
          </a:p>
        </p:txBody>
      </p:sp>
      <p:sp>
        <p:nvSpPr>
          <p:cNvPr id="5" name="Title 4">
            <a:extLst>
              <a:ext uri="{FF2B5EF4-FFF2-40B4-BE49-F238E27FC236}">
                <a16:creationId xmlns:a16="http://schemas.microsoft.com/office/drawing/2014/main" id="{D619E5C8-385D-6065-E135-3BE498F1971C}"/>
              </a:ext>
            </a:extLst>
          </p:cNvPr>
          <p:cNvSpPr>
            <a:spLocks noGrp="1"/>
          </p:cNvSpPr>
          <p:nvPr>
            <p:ph type="title"/>
          </p:nvPr>
        </p:nvSpPr>
        <p:spPr>
          <a:xfrm>
            <a:off x="990600" y="42288"/>
            <a:ext cx="10022840" cy="796410"/>
          </a:xfrm>
        </p:spPr>
        <p:txBody>
          <a:bodyPr>
            <a:normAutofit/>
          </a:bodyPr>
          <a:lstStyle/>
          <a:p>
            <a:pPr algn="ctr"/>
            <a:r>
              <a:rPr lang="en">
                <a:latin typeface="Aptos"/>
              </a:rPr>
              <a:t>ACBH Foundational Addiction Treatment Programs </a:t>
            </a:r>
            <a:endParaRPr lang="en-US"/>
          </a:p>
        </p:txBody>
      </p:sp>
    </p:spTree>
    <p:extLst>
      <p:ext uri="{BB962C8B-B14F-4D97-AF65-F5344CB8AC3E}">
        <p14:creationId xmlns:p14="http://schemas.microsoft.com/office/powerpoint/2010/main" val="372850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54E28-3B77-086D-0ADE-D1459E0124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FB0CB9-FFD7-C0DB-EBF7-F1622CFFE0FD}"/>
              </a:ext>
            </a:extLst>
          </p:cNvPr>
          <p:cNvSpPr>
            <a:spLocks noGrp="1"/>
          </p:cNvSpPr>
          <p:nvPr>
            <p:ph type="ctrTitle"/>
          </p:nvPr>
        </p:nvSpPr>
        <p:spPr>
          <a:xfrm>
            <a:off x="431515" y="2325557"/>
            <a:ext cx="6421347" cy="1828800"/>
          </a:xfrm>
        </p:spPr>
        <p:txBody>
          <a:bodyPr>
            <a:normAutofit fontScale="90000"/>
          </a:bodyPr>
          <a:lstStyle/>
          <a:p>
            <a:pPr>
              <a:lnSpc>
                <a:spcPct val="100000"/>
              </a:lnSpc>
            </a:pPr>
            <a:r>
              <a:rPr lang="en-US"/>
              <a:t>Other Strategies</a:t>
            </a:r>
            <a:br>
              <a:rPr lang="en-US"/>
            </a:br>
            <a:br>
              <a:rPr lang="en-US"/>
            </a:br>
            <a:r>
              <a:rPr lang="en-US" sz="2000"/>
              <a:t>Dr. Kathleen Clanon (Agency Medical Director, Alameda County Health)</a:t>
            </a:r>
          </a:p>
        </p:txBody>
      </p:sp>
    </p:spTree>
    <p:extLst>
      <p:ext uri="{BB962C8B-B14F-4D97-AF65-F5344CB8AC3E}">
        <p14:creationId xmlns:p14="http://schemas.microsoft.com/office/powerpoint/2010/main" val="164942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57884-C249-B294-E264-56B7600E65D8}"/>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3" name="Title 2">
            <a:extLst>
              <a:ext uri="{FF2B5EF4-FFF2-40B4-BE49-F238E27FC236}">
                <a16:creationId xmlns:a16="http://schemas.microsoft.com/office/drawing/2014/main" id="{B2B1AC1A-BE94-E94B-C96E-24C59F24D3B8}"/>
              </a:ext>
            </a:extLst>
          </p:cNvPr>
          <p:cNvSpPr>
            <a:spLocks noGrp="1"/>
          </p:cNvSpPr>
          <p:nvPr>
            <p:ph type="title"/>
          </p:nvPr>
        </p:nvSpPr>
        <p:spPr>
          <a:xfrm>
            <a:off x="754380" y="303152"/>
            <a:ext cx="10515600" cy="796410"/>
          </a:xfrm>
        </p:spPr>
        <p:txBody>
          <a:bodyPr>
            <a:normAutofit/>
          </a:bodyPr>
          <a:lstStyle/>
          <a:p>
            <a:pPr algn="ctr"/>
            <a:r>
              <a:rPr lang="en-US" sz="3600"/>
              <a:t>Purpose Statement</a:t>
            </a:r>
          </a:p>
        </p:txBody>
      </p:sp>
      <p:sp>
        <p:nvSpPr>
          <p:cNvPr id="4" name="Content Placeholder 3">
            <a:extLst>
              <a:ext uri="{FF2B5EF4-FFF2-40B4-BE49-F238E27FC236}">
                <a16:creationId xmlns:a16="http://schemas.microsoft.com/office/drawing/2014/main" id="{4BF13CE5-7F7D-56D1-AD06-8308959AB349}"/>
              </a:ext>
            </a:extLst>
          </p:cNvPr>
          <p:cNvSpPr>
            <a:spLocks noGrp="1"/>
          </p:cNvSpPr>
          <p:nvPr>
            <p:ph idx="1"/>
          </p:nvPr>
        </p:nvSpPr>
        <p:spPr>
          <a:xfrm>
            <a:off x="838200" y="1706880"/>
            <a:ext cx="10347960" cy="4165283"/>
          </a:xfrm>
          <a:solidFill>
            <a:schemeClr val="tx2"/>
          </a:solidFill>
        </p:spPr>
        <p:txBody>
          <a:bodyPr/>
          <a:lstStyle/>
          <a:p>
            <a:pPr marL="0" indent="0" algn="just">
              <a:buNone/>
            </a:pPr>
            <a:r>
              <a:rPr lang="en-US" b="1">
                <a:effectLst/>
              </a:rPr>
              <a:t>The purpose of the opioid settlement listening sessions is to give stakeholders opportunity on an annual basis to provide feedback to Alameda County regarding the usage and expenditure of the opioid settlement dollars.  In addition, the County will give an overview of the current  opioid crisis in Alameda County and the expenditures that have been implemented.  The listening sessions are open to any Alameda County resident to attend.   </a:t>
            </a:r>
          </a:p>
          <a:p>
            <a:pPr marL="0" indent="0">
              <a:buNone/>
            </a:pPr>
            <a:endParaRPr lang="en-US"/>
          </a:p>
        </p:txBody>
      </p:sp>
    </p:spTree>
    <p:extLst>
      <p:ext uri="{BB962C8B-B14F-4D97-AF65-F5344CB8AC3E}">
        <p14:creationId xmlns:p14="http://schemas.microsoft.com/office/powerpoint/2010/main" val="227339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55BA0407-A789-47C7-79BF-D0CBD67E07A2}"/>
              </a:ext>
            </a:extLst>
          </p:cNvPr>
          <p:cNvSpPr>
            <a:spLocks noGrp="1"/>
          </p:cNvSpPr>
          <p:nvPr>
            <p:ph type="sldNum" idx="12"/>
          </p:nvPr>
        </p:nvSpPr>
        <p:spPr>
          <a:xfrm>
            <a:off x="11611304" y="6521392"/>
            <a:ext cx="402020" cy="336607"/>
          </a:xfrm>
        </p:spPr>
        <p:txBody>
          <a:bodyPr/>
          <a:lstStyle/>
          <a:p>
            <a:pPr>
              <a:spcAft>
                <a:spcPts val="600"/>
              </a:spcAft>
            </a:pPr>
            <a:fld id="{00000000-1234-1234-1234-123412341234}" type="slidenum">
              <a:rPr lang="en-US" smtClean="0"/>
              <a:pPr>
                <a:spcAft>
                  <a:spcPts val="600"/>
                </a:spcAft>
              </a:pPr>
              <a:t>20</a:t>
            </a:fld>
            <a:endParaRPr lang="en-US"/>
          </a:p>
        </p:txBody>
      </p:sp>
      <p:sp>
        <p:nvSpPr>
          <p:cNvPr id="5" name="Title 4">
            <a:extLst>
              <a:ext uri="{FF2B5EF4-FFF2-40B4-BE49-F238E27FC236}">
                <a16:creationId xmlns:a16="http://schemas.microsoft.com/office/drawing/2014/main" id="{FE8D692B-2B25-BBBC-5B97-23CFB539CECA}"/>
              </a:ext>
            </a:extLst>
          </p:cNvPr>
          <p:cNvSpPr>
            <a:spLocks noGrp="1"/>
          </p:cNvSpPr>
          <p:nvPr>
            <p:ph type="title"/>
          </p:nvPr>
        </p:nvSpPr>
        <p:spPr>
          <a:xfrm>
            <a:off x="-257060" y="278971"/>
            <a:ext cx="12069374" cy="629920"/>
          </a:xfrm>
        </p:spPr>
        <p:txBody>
          <a:bodyPr wrap="square" anchor="ctr">
            <a:normAutofit fontScale="90000"/>
          </a:bodyPr>
          <a:lstStyle/>
          <a:p>
            <a:pPr algn="ctr"/>
            <a:r>
              <a:rPr lang="en-US" sz="2600">
                <a:latin typeface="Aptos"/>
              </a:rPr>
              <a:t>Rescue Strategy:  Helping Local Organizations Acquire and Utilize Naloxone</a:t>
            </a:r>
            <a:br>
              <a:rPr lang="en-US"/>
            </a:br>
            <a:endParaRPr lang="en-US"/>
          </a:p>
        </p:txBody>
      </p:sp>
      <p:pic>
        <p:nvPicPr>
          <p:cNvPr id="3" name="Picture 2">
            <a:extLst>
              <a:ext uri="{FF2B5EF4-FFF2-40B4-BE49-F238E27FC236}">
                <a16:creationId xmlns:a16="http://schemas.microsoft.com/office/drawing/2014/main" id="{7F8B4E86-D80D-B94E-775F-08DFBE937FAF}"/>
              </a:ext>
            </a:extLst>
          </p:cNvPr>
          <p:cNvPicPr>
            <a:picLocks noChangeAspect="1"/>
          </p:cNvPicPr>
          <p:nvPr/>
        </p:nvPicPr>
        <p:blipFill>
          <a:blip r:embed="rId3"/>
          <a:stretch>
            <a:fillRect/>
          </a:stretch>
        </p:blipFill>
        <p:spPr>
          <a:xfrm>
            <a:off x="939572" y="793263"/>
            <a:ext cx="9676110" cy="5271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189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2F9C0-E034-94E8-4638-0F5DB75F9BB6}"/>
              </a:ext>
            </a:extLst>
          </p:cNvPr>
          <p:cNvSpPr>
            <a:spLocks noGrp="1"/>
          </p:cNvSpPr>
          <p:nvPr>
            <p:ph type="sldNum" idx="12"/>
          </p:nvPr>
        </p:nvSpPr>
        <p:spPr>
          <a:xfrm>
            <a:off x="11611304" y="6521392"/>
            <a:ext cx="402020" cy="336607"/>
          </a:xfrm>
        </p:spPr>
        <p:txBody>
          <a:bodyPr spcFirstLastPara="1" wrap="square" lIns="0" tIns="0" rIns="0" bIns="0" anchor="t" anchorCtr="0">
            <a:normAutofit/>
          </a:bodyPr>
          <a:lstStyle/>
          <a:p>
            <a:pPr>
              <a:spcAft>
                <a:spcPts val="600"/>
              </a:spcAft>
            </a:pPr>
            <a:fld id="{00000000-1234-1234-1234-123412341234}" type="slidenum">
              <a:rPr lang="en-US" smtClean="0"/>
              <a:pPr>
                <a:spcAft>
                  <a:spcPts val="600"/>
                </a:spcAft>
              </a:pPr>
              <a:t>21</a:t>
            </a:fld>
            <a:endParaRPr lang="en-US"/>
          </a:p>
        </p:txBody>
      </p:sp>
      <p:sp>
        <p:nvSpPr>
          <p:cNvPr id="5" name="Title 4">
            <a:extLst>
              <a:ext uri="{FF2B5EF4-FFF2-40B4-BE49-F238E27FC236}">
                <a16:creationId xmlns:a16="http://schemas.microsoft.com/office/drawing/2014/main" id="{1DE1F5D3-E185-5072-59C2-ADAB57866617}"/>
              </a:ext>
            </a:extLst>
          </p:cNvPr>
          <p:cNvSpPr>
            <a:spLocks noGrp="1"/>
          </p:cNvSpPr>
          <p:nvPr>
            <p:ph type="title"/>
          </p:nvPr>
        </p:nvSpPr>
        <p:spPr>
          <a:xfrm>
            <a:off x="838200" y="128821"/>
            <a:ext cx="10515600" cy="1104078"/>
          </a:xfrm>
        </p:spPr>
        <p:txBody>
          <a:bodyPr spcFirstLastPara="1" wrap="square" lIns="0" tIns="45700" rIns="0" bIns="45700" anchor="ctr" anchorCtr="0">
            <a:normAutofit/>
          </a:bodyPr>
          <a:lstStyle/>
          <a:p>
            <a:pPr algn="ctr"/>
            <a:r>
              <a:rPr lang="en-US" b="1" i="0" u="none" strike="noStrike" cap="none">
                <a:latin typeface="Aptos" panose="020B0004020202020204" pitchFamily="34" charset="0"/>
                <a:ea typeface="Aptos" panose="020B0004020202020204" pitchFamily="34" charset="0"/>
                <a:cs typeface="Aptos" panose="020B0004020202020204" pitchFamily="34" charset="0"/>
                <a:sym typeface="Inter"/>
              </a:rPr>
              <a:t>How is ACH supporting Community Members</a:t>
            </a:r>
          </a:p>
        </p:txBody>
      </p:sp>
      <p:sp>
        <p:nvSpPr>
          <p:cNvPr id="7" name="TextBox 7">
            <a:extLst>
              <a:ext uri="{FF2B5EF4-FFF2-40B4-BE49-F238E27FC236}">
                <a16:creationId xmlns:a16="http://schemas.microsoft.com/office/drawing/2014/main" id="{4179CBF0-D82B-060F-A9AC-70BEF6395AE4}"/>
              </a:ext>
            </a:extLst>
          </p:cNvPr>
          <p:cNvSpPr txBox="1"/>
          <p:nvPr/>
        </p:nvSpPr>
        <p:spPr>
          <a:xfrm>
            <a:off x="436469" y="1232899"/>
            <a:ext cx="6503174" cy="4759129"/>
          </a:xfrm>
          <a:prstGeom prst="rect">
            <a:avLst/>
          </a:prstGeom>
          <a:solidFill>
            <a:srgbClr val="E3EFE4"/>
          </a:solidFill>
        </p:spPr>
        <p:txBody>
          <a:bodyPr spcFirstLastPara="1" vert="horz" lIns="91440" tIns="45720" rIns="91440" bIns="45720" rtlCol="0"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buClr>
                <a:schemeClr val="accent2"/>
              </a:buClr>
              <a:buSzPct val="80000"/>
            </a:pPr>
            <a:r>
              <a:rPr lang="en-US" sz="2600" b="1">
                <a:solidFill>
                  <a:schemeClr val="accent6">
                    <a:lumMod val="10000"/>
                  </a:schemeClr>
                </a:solidFill>
                <a:latin typeface="Aptos" panose="020B0004020202020204" pitchFamily="34" charset="0"/>
                <a:cs typeface="Arial"/>
                <a:sym typeface="Arial"/>
              </a:rPr>
              <a:t>YOU CAN SAVE A LIFE! </a:t>
            </a:r>
          </a:p>
          <a:p>
            <a:pPr>
              <a:lnSpc>
                <a:spcPct val="90000"/>
              </a:lnSpc>
              <a:spcBef>
                <a:spcPts val="1000"/>
              </a:spcBef>
              <a:buClr>
                <a:schemeClr val="accent2"/>
              </a:buClr>
              <a:buSzPct val="80000"/>
            </a:pPr>
            <a:r>
              <a:rPr lang="en-US" sz="2600" b="1">
                <a:solidFill>
                  <a:srgbClr val="7030A0"/>
                </a:solidFill>
                <a:latin typeface="Aptos" panose="020B0004020202020204" pitchFamily="34" charset="0"/>
                <a:cs typeface="Arial"/>
                <a:sym typeface="Arial"/>
              </a:rPr>
              <a:t>Be Prepared. Get Training. Carry Naloxone.</a:t>
            </a:r>
          </a:p>
          <a:p>
            <a:pPr>
              <a:lnSpc>
                <a:spcPct val="90000"/>
              </a:lnSpc>
              <a:spcBef>
                <a:spcPts val="1000"/>
              </a:spcBef>
              <a:buClr>
                <a:schemeClr val="accent2"/>
              </a:buClr>
              <a:buSzPct val="80000"/>
            </a:pPr>
            <a:endParaRPr lang="en-US" sz="2600">
              <a:solidFill>
                <a:schemeClr val="accent6">
                  <a:lumMod val="10000"/>
                </a:schemeClr>
              </a:solidFill>
              <a:latin typeface="Aptos" panose="020B0004020202020204" pitchFamily="34" charset="0"/>
              <a:cs typeface="Arial"/>
              <a:sym typeface="Arial"/>
            </a:endParaRPr>
          </a:p>
          <a:p>
            <a:pPr>
              <a:lnSpc>
                <a:spcPct val="90000"/>
              </a:lnSpc>
              <a:spcBef>
                <a:spcPts val="1000"/>
              </a:spcBef>
              <a:buClr>
                <a:schemeClr val="accent2"/>
              </a:buClr>
              <a:buSzPct val="80000"/>
            </a:pPr>
            <a:r>
              <a:rPr lang="en-US" sz="2200" b="1">
                <a:solidFill>
                  <a:schemeClr val="accent6">
                    <a:lumMod val="10000"/>
                  </a:schemeClr>
                </a:solidFill>
                <a:latin typeface="Aptos" panose="020B0004020202020204" pitchFamily="34" charset="0"/>
                <a:cs typeface="Arial"/>
                <a:sym typeface="Arial"/>
              </a:rPr>
              <a:t>Sign up for a Naloxone Overdose Rescue Training: </a:t>
            </a:r>
          </a:p>
          <a:p>
            <a:pPr marL="800100" lvl="1" indent="-342900">
              <a:lnSpc>
                <a:spcPct val="90000"/>
              </a:lnSpc>
              <a:spcBef>
                <a:spcPts val="1000"/>
              </a:spcBef>
              <a:buClr>
                <a:schemeClr val="bg2"/>
              </a:buClr>
              <a:buSzPct val="80000"/>
              <a:buFont typeface="Wingdings" panose="05000000000000000000" pitchFamily="2" charset="2"/>
              <a:buChar char="v"/>
            </a:pPr>
            <a:r>
              <a:rPr lang="en-US" sz="2200">
                <a:solidFill>
                  <a:schemeClr val="accent6">
                    <a:lumMod val="10000"/>
                  </a:schemeClr>
                </a:solidFill>
                <a:latin typeface="Aptos" panose="020B0004020202020204" pitchFamily="34" charset="0"/>
                <a:cs typeface="Arial"/>
                <a:sym typeface="Arial"/>
              </a:rPr>
              <a:t>Get a free naloxone kit </a:t>
            </a:r>
          </a:p>
          <a:p>
            <a:pPr marL="800100" lvl="1" indent="-342900">
              <a:lnSpc>
                <a:spcPct val="90000"/>
              </a:lnSpc>
              <a:spcBef>
                <a:spcPts val="1000"/>
              </a:spcBef>
              <a:buClr>
                <a:schemeClr val="bg2"/>
              </a:buClr>
              <a:buSzPct val="80000"/>
              <a:buFont typeface="Wingdings" panose="05000000000000000000" pitchFamily="2" charset="2"/>
              <a:buChar char="v"/>
            </a:pPr>
            <a:r>
              <a:rPr lang="en-US" sz="2200">
                <a:solidFill>
                  <a:schemeClr val="accent6">
                    <a:lumMod val="10000"/>
                  </a:schemeClr>
                </a:solidFill>
                <a:latin typeface="Aptos" panose="020B0004020202020204" pitchFamily="34" charset="0"/>
                <a:cs typeface="Arial"/>
                <a:sym typeface="Arial"/>
              </a:rPr>
              <a:t>Request resources for your team </a:t>
            </a:r>
          </a:p>
          <a:p>
            <a:pPr marL="800100" lvl="1" indent="-342900">
              <a:lnSpc>
                <a:spcPct val="90000"/>
              </a:lnSpc>
              <a:spcBef>
                <a:spcPts val="1000"/>
              </a:spcBef>
              <a:buClr>
                <a:schemeClr val="bg2"/>
              </a:buClr>
              <a:buSzPct val="80000"/>
              <a:buFont typeface="Wingdings" panose="05000000000000000000" pitchFamily="2" charset="2"/>
              <a:buChar char="v"/>
            </a:pPr>
            <a:r>
              <a:rPr lang="en-US" sz="2200">
                <a:solidFill>
                  <a:schemeClr val="accent6">
                    <a:lumMod val="10000"/>
                  </a:schemeClr>
                </a:solidFill>
                <a:latin typeface="Aptos" panose="020B0004020202020204" pitchFamily="34" charset="0"/>
                <a:cs typeface="Arial"/>
                <a:sym typeface="Arial"/>
              </a:rPr>
              <a:t>Ask about in-person training, presentations, or tabling </a:t>
            </a:r>
          </a:p>
          <a:p>
            <a:pPr marL="800100" lvl="1" indent="-342900">
              <a:lnSpc>
                <a:spcPct val="90000"/>
              </a:lnSpc>
              <a:spcBef>
                <a:spcPts val="1000"/>
              </a:spcBef>
              <a:buClr>
                <a:schemeClr val="bg2"/>
              </a:buClr>
              <a:buSzPct val="80000"/>
              <a:buFont typeface="Wingdings" panose="05000000000000000000" pitchFamily="2" charset="2"/>
              <a:buChar char="v"/>
            </a:pPr>
            <a:r>
              <a:rPr lang="en-US" sz="2200">
                <a:solidFill>
                  <a:schemeClr val="accent6">
                    <a:lumMod val="10000"/>
                  </a:schemeClr>
                </a:solidFill>
                <a:latin typeface="Aptos" panose="020B0004020202020204" pitchFamily="34" charset="0"/>
                <a:cs typeface="Arial"/>
                <a:sym typeface="Arial"/>
              </a:rPr>
              <a:t>Ask your doctor (it is also available over-the-counter without a prescription) </a:t>
            </a:r>
          </a:p>
        </p:txBody>
      </p:sp>
      <p:pic>
        <p:nvPicPr>
          <p:cNvPr id="5122" name="Picture 2" descr="Naloxone Saves Lives | Naloxone is a life-saving medication that can  reverse an overdose from opioids, including heroin, fentanyl, and  prescription opioid medications. Often... | By CDCFacebook">
            <a:extLst>
              <a:ext uri="{FF2B5EF4-FFF2-40B4-BE49-F238E27FC236}">
                <a16:creationId xmlns:a16="http://schemas.microsoft.com/office/drawing/2014/main" id="{C7DE078D-2538-8F5D-EB45-E648212D89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3122" y="1232899"/>
            <a:ext cx="4742410" cy="4759129"/>
          </a:xfrm>
          <a:prstGeom prst="rect">
            <a:avLst/>
          </a:prstGeom>
          <a:solidFill>
            <a:srgbClr val="FFFFFF"/>
          </a:solidFill>
        </p:spPr>
      </p:pic>
      <p:pic>
        <p:nvPicPr>
          <p:cNvPr id="5124" name="Picture 4" descr="Qr code&#10;&#10;Description automatically generated">
            <a:extLst>
              <a:ext uri="{FF2B5EF4-FFF2-40B4-BE49-F238E27FC236}">
                <a16:creationId xmlns:a16="http://schemas.microsoft.com/office/drawing/2014/main" id="{83EE32D3-6DC9-4301-8F5F-9DD170D1A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894" y="1523753"/>
            <a:ext cx="1245610" cy="125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5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408D54-92FF-4762-2FE4-FFF3C270DF09}"/>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3" name="Title 2">
            <a:extLst>
              <a:ext uri="{FF2B5EF4-FFF2-40B4-BE49-F238E27FC236}">
                <a16:creationId xmlns:a16="http://schemas.microsoft.com/office/drawing/2014/main" id="{27410471-1046-7490-54E6-EF392AD74DAE}"/>
              </a:ext>
            </a:extLst>
          </p:cNvPr>
          <p:cNvSpPr>
            <a:spLocks noGrp="1"/>
          </p:cNvSpPr>
          <p:nvPr>
            <p:ph type="title"/>
          </p:nvPr>
        </p:nvSpPr>
        <p:spPr>
          <a:xfrm>
            <a:off x="838200" y="79376"/>
            <a:ext cx="10515600" cy="796410"/>
          </a:xfrm>
        </p:spPr>
        <p:txBody>
          <a:bodyPr/>
          <a:lstStyle/>
          <a:p>
            <a:pPr algn="ctr"/>
            <a:r>
              <a:rPr lang="en-US">
                <a:latin typeface="Aptos"/>
              </a:rPr>
              <a:t>Naloxone Distribution in Alameda County</a:t>
            </a:r>
            <a:endParaRPr lang="en-US"/>
          </a:p>
        </p:txBody>
      </p:sp>
      <p:sp>
        <p:nvSpPr>
          <p:cNvPr id="4" name="Content Placeholder 3">
            <a:extLst>
              <a:ext uri="{FF2B5EF4-FFF2-40B4-BE49-F238E27FC236}">
                <a16:creationId xmlns:a16="http://schemas.microsoft.com/office/drawing/2014/main" id="{9C221A8C-5664-FB16-D302-BD0039A6BADB}"/>
              </a:ext>
            </a:extLst>
          </p:cNvPr>
          <p:cNvSpPr>
            <a:spLocks noGrp="1"/>
          </p:cNvSpPr>
          <p:nvPr>
            <p:ph idx="1"/>
          </p:nvPr>
        </p:nvSpPr>
        <p:spPr>
          <a:xfrm>
            <a:off x="489857" y="1006415"/>
            <a:ext cx="6809014" cy="5363995"/>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lnSpcReduction="10000"/>
          </a:bodyPr>
          <a:lstStyle/>
          <a:p>
            <a:pPr>
              <a:buFont typeface="Wingdings" panose="05000000000000000000" pitchFamily="2" charset="2"/>
              <a:buChar char="§"/>
            </a:pPr>
            <a:r>
              <a:rPr lang="en-US" sz="2400">
                <a:latin typeface="Aptos"/>
              </a:rPr>
              <a:t>Opioid Settlement Funds have supported placement of NSBs in the community </a:t>
            </a:r>
            <a:endParaRPr lang="en-US" sz="2400"/>
          </a:p>
          <a:p>
            <a:pPr lvl="2"/>
            <a:r>
              <a:rPr lang="en-US" sz="1800">
                <a:latin typeface="Aptos"/>
              </a:rPr>
              <a:t>ACBH Providers and Clinics</a:t>
            </a:r>
          </a:p>
          <a:p>
            <a:pPr lvl="2"/>
            <a:r>
              <a:rPr lang="en-US" sz="1800">
                <a:latin typeface="Aptos"/>
              </a:rPr>
              <a:t>Libraries, Schools, &amp; Santa Rita Jail</a:t>
            </a:r>
          </a:p>
          <a:p>
            <a:pPr marL="457200" lvl="1" indent="0">
              <a:buNone/>
            </a:pPr>
            <a:endParaRPr lang="en-US" sz="2200">
              <a:latin typeface="Aptos"/>
            </a:endParaRPr>
          </a:p>
          <a:p>
            <a:pPr>
              <a:buFont typeface="Wingdings" panose="05000000000000000000" pitchFamily="2" charset="2"/>
              <a:buChar char="§"/>
            </a:pPr>
            <a:r>
              <a:rPr lang="en-US" sz="2400">
                <a:latin typeface="Aptos"/>
              </a:rPr>
              <a:t>Naloxone paid for by the California Naloxone Distribution Project</a:t>
            </a:r>
          </a:p>
          <a:p>
            <a:pPr marL="0" indent="0">
              <a:buNone/>
            </a:pPr>
            <a:endParaRPr lang="en-US" sz="2400">
              <a:latin typeface="Aptos"/>
            </a:endParaRPr>
          </a:p>
          <a:p>
            <a:pPr>
              <a:buFont typeface="Wingdings" panose="05000000000000000000" pitchFamily="2" charset="2"/>
              <a:buChar char="§"/>
            </a:pPr>
            <a:r>
              <a:rPr lang="en-US" sz="2400">
                <a:latin typeface="Aptos"/>
              </a:rPr>
              <a:t>As of September 1, 2025, over 2,000 Boxes of Naloxone have been distributed from NSBs</a:t>
            </a:r>
          </a:p>
          <a:p>
            <a:pPr>
              <a:buFont typeface="Wingdings" panose="05000000000000000000" pitchFamily="2" charset="2"/>
              <a:buChar char="§"/>
            </a:pPr>
            <a:endParaRPr lang="en-US" sz="2400"/>
          </a:p>
          <a:p>
            <a:pPr>
              <a:buFont typeface="Wingdings" panose="05000000000000000000" pitchFamily="2" charset="2"/>
              <a:buChar char="§"/>
            </a:pPr>
            <a:r>
              <a:rPr lang="en-US" sz="2400">
                <a:latin typeface="Aptos"/>
              </a:rPr>
              <a:t>Online map showing NSB locations: </a:t>
            </a:r>
            <a:r>
              <a:rPr lang="en-US" sz="2400">
                <a:latin typeface="Aptos"/>
                <a:hlinkClick r:id="rId3"/>
              </a:rPr>
              <a:t>Alameda County NSB Map</a:t>
            </a:r>
            <a:r>
              <a:rPr lang="en-US" sz="2400">
                <a:latin typeface="Aptos"/>
              </a:rPr>
              <a:t> </a:t>
            </a:r>
          </a:p>
          <a:p>
            <a:pPr>
              <a:buFont typeface="Wingdings" panose="05000000000000000000" pitchFamily="2" charset="2"/>
              <a:buChar char="§"/>
            </a:pPr>
            <a:endParaRPr lang="en-US" sz="2400">
              <a:latin typeface="Aptos"/>
            </a:endParaRPr>
          </a:p>
        </p:txBody>
      </p:sp>
      <p:pic>
        <p:nvPicPr>
          <p:cNvPr id="6" name="Content Placeholder 5">
            <a:extLst>
              <a:ext uri="{FF2B5EF4-FFF2-40B4-BE49-F238E27FC236}">
                <a16:creationId xmlns:a16="http://schemas.microsoft.com/office/drawing/2014/main" id="{7D0902F4-B351-8A81-1217-1652ABA89B4D}"/>
              </a:ext>
            </a:extLst>
          </p:cNvPr>
          <p:cNvPicPr>
            <a:picLocks noGrp="1" noChangeAspect="1"/>
          </p:cNvPicPr>
          <p:nvPr>
            <p:ph idx="13"/>
          </p:nvPr>
        </p:nvPicPr>
        <p:blipFill>
          <a:blip r:embed="rId4"/>
          <a:stretch>
            <a:fillRect/>
          </a:stretch>
        </p:blipFill>
        <p:spPr>
          <a:xfrm>
            <a:off x="7637989" y="1271531"/>
            <a:ext cx="3251808" cy="4551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72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3057B-606C-1952-E1D9-53348098522C}"/>
              </a:ext>
            </a:extLst>
          </p:cNvPr>
          <p:cNvSpPr>
            <a:spLocks noGrp="1"/>
          </p:cNvSpPr>
          <p:nvPr>
            <p:ph type="sldNum" idx="12"/>
          </p:nvPr>
        </p:nvSpPr>
        <p:spPr/>
        <p:txBody>
          <a:bodyPr/>
          <a:lstStyle/>
          <a:p>
            <a:fld id="{00000000-1234-1234-1234-123412341234}" type="slidenum">
              <a:rPr lang="en-US" smtClean="0"/>
              <a:pPr/>
              <a:t>23</a:t>
            </a:fld>
            <a:endParaRPr lang="en-US"/>
          </a:p>
        </p:txBody>
      </p:sp>
      <p:sp>
        <p:nvSpPr>
          <p:cNvPr id="3" name="Title 2">
            <a:extLst>
              <a:ext uri="{FF2B5EF4-FFF2-40B4-BE49-F238E27FC236}">
                <a16:creationId xmlns:a16="http://schemas.microsoft.com/office/drawing/2014/main" id="{7A308015-5BAA-82C2-3B7D-A3CD18197B49}"/>
              </a:ext>
            </a:extLst>
          </p:cNvPr>
          <p:cNvSpPr>
            <a:spLocks noGrp="1"/>
          </p:cNvSpPr>
          <p:nvPr>
            <p:ph type="title"/>
          </p:nvPr>
        </p:nvSpPr>
        <p:spPr>
          <a:xfrm>
            <a:off x="838200" y="113110"/>
            <a:ext cx="10515600" cy="796410"/>
          </a:xfrm>
        </p:spPr>
        <p:txBody>
          <a:bodyPr>
            <a:normAutofit/>
          </a:bodyPr>
          <a:lstStyle/>
          <a:p>
            <a:pPr algn="ctr"/>
            <a:r>
              <a:rPr lang="en-US"/>
              <a:t>Harm Reduction Strategy:  Drug Checking</a:t>
            </a:r>
          </a:p>
        </p:txBody>
      </p:sp>
      <p:sp>
        <p:nvSpPr>
          <p:cNvPr id="4" name="Content Placeholder 3">
            <a:extLst>
              <a:ext uri="{FF2B5EF4-FFF2-40B4-BE49-F238E27FC236}">
                <a16:creationId xmlns:a16="http://schemas.microsoft.com/office/drawing/2014/main" id="{1D68169E-D3A9-7AE8-D4AC-48C6B791C6B6}"/>
              </a:ext>
            </a:extLst>
          </p:cNvPr>
          <p:cNvSpPr>
            <a:spLocks noGrp="1"/>
          </p:cNvSpPr>
          <p:nvPr>
            <p:ph idx="1"/>
          </p:nvPr>
        </p:nvSpPr>
        <p:spPr>
          <a:xfrm>
            <a:off x="390419" y="942260"/>
            <a:ext cx="6777824" cy="4960519"/>
          </a:xfrm>
        </p:spPr>
        <p:txBody>
          <a:bodyPr vert="horz" lIns="91440" tIns="45720" rIns="91440" bIns="45720" rtlCol="0" anchor="t">
            <a:normAutofit lnSpcReduction="10000"/>
          </a:bodyPr>
          <a:lstStyle/>
          <a:p>
            <a:pPr>
              <a:buFont typeface="Wingdings" panose="05000000000000000000" pitchFamily="2" charset="2"/>
              <a:buChar char="q"/>
            </a:pPr>
            <a:r>
              <a:rPr lang="en-US" sz="2200" b="1">
                <a:latin typeface="Aptos"/>
              </a:rPr>
              <a:t>Testing of substances purchased on the street by people who use the needle exchanges.</a:t>
            </a:r>
          </a:p>
          <a:p>
            <a:pPr lvl="2">
              <a:buFont typeface="Wingdings" panose="05000000000000000000" pitchFamily="2" charset="2"/>
              <a:buChar char="§"/>
            </a:pPr>
            <a:r>
              <a:rPr lang="en-US" sz="1900">
                <a:latin typeface="Aptos"/>
              </a:rPr>
              <a:t>Uses a portable lab device that gives a result in 15 mins</a:t>
            </a:r>
          </a:p>
          <a:p>
            <a:pPr lvl="2">
              <a:buFont typeface="Wingdings" panose="05000000000000000000" pitchFamily="2" charset="2"/>
              <a:buChar char="§"/>
            </a:pPr>
            <a:r>
              <a:rPr lang="en-US" sz="1900">
                <a:latin typeface="Aptos"/>
              </a:rPr>
              <a:t>Counseling available to help client decide how to use the info</a:t>
            </a:r>
          </a:p>
          <a:p>
            <a:pPr lvl="2">
              <a:buFont typeface="Wingdings" panose="05000000000000000000" pitchFamily="2" charset="2"/>
              <a:buChar char="§"/>
            </a:pPr>
            <a:r>
              <a:rPr lang="en-US" sz="1900">
                <a:latin typeface="Aptos"/>
              </a:rPr>
              <a:t>Results checked later by a reference lab</a:t>
            </a:r>
          </a:p>
          <a:p>
            <a:pPr>
              <a:buFont typeface="Wingdings" panose="05000000000000000000" pitchFamily="2" charset="2"/>
              <a:buChar char="q"/>
            </a:pPr>
            <a:r>
              <a:rPr lang="en-US" sz="2200" b="1">
                <a:latin typeface="Aptos"/>
              </a:rPr>
              <a:t>Pilot in Alameda County funded by CDC and by Measure A funds</a:t>
            </a:r>
          </a:p>
          <a:p>
            <a:pPr lvl="2">
              <a:buFont typeface="Wingdings" panose="05000000000000000000" pitchFamily="2" charset="2"/>
              <a:buChar char="§"/>
            </a:pPr>
            <a:r>
              <a:rPr lang="en-US" sz="1900">
                <a:latin typeface="Aptos"/>
              </a:rPr>
              <a:t>3 weekly  sessions </a:t>
            </a:r>
          </a:p>
          <a:p>
            <a:pPr lvl="2">
              <a:buFont typeface="Wingdings" panose="05000000000000000000" pitchFamily="2" charset="2"/>
              <a:buChar char="§"/>
            </a:pPr>
            <a:r>
              <a:rPr lang="en-US" sz="1900">
                <a:latin typeface="Aptos"/>
              </a:rPr>
              <a:t>5 site locations between Oakland and Berkeley</a:t>
            </a:r>
          </a:p>
          <a:p>
            <a:pPr lvl="2">
              <a:buFont typeface="Wingdings" panose="020B0604020202020204" pitchFamily="34" charset="0"/>
              <a:buChar char="§"/>
            </a:pPr>
            <a:r>
              <a:rPr lang="en-US" sz="1800">
                <a:latin typeface="Aptos"/>
              </a:rPr>
              <a:t>Flyers are available at harm reduction sites for participating community members and members of the drug checking collaborative </a:t>
            </a:r>
            <a:endParaRPr lang="en-US" sz="1800"/>
          </a:p>
          <a:p>
            <a:pPr lvl="2">
              <a:buFont typeface="Wingdings" panose="05000000000000000000" pitchFamily="2" charset="2"/>
              <a:buChar char="§"/>
            </a:pPr>
            <a:r>
              <a:rPr lang="en-US" sz="1900">
                <a:latin typeface="Aptos"/>
              </a:rPr>
              <a:t>300+ samples tested through 2024</a:t>
            </a:r>
          </a:p>
        </p:txBody>
      </p:sp>
      <p:pic>
        <p:nvPicPr>
          <p:cNvPr id="1026" name="Picture 2" descr="UBCO and Interior Health offer free, confidential drug checking - UBC  Okanagan News">
            <a:extLst>
              <a:ext uri="{FF2B5EF4-FFF2-40B4-BE49-F238E27FC236}">
                <a16:creationId xmlns:a16="http://schemas.microsoft.com/office/drawing/2014/main" id="{2B682454-C030-8A0A-BA10-A3A43ABF338B}"/>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7290708" y="1314450"/>
            <a:ext cx="4579062" cy="39041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7A2933-4B51-A63B-2B05-2E1884ED5208}"/>
              </a:ext>
            </a:extLst>
          </p:cNvPr>
          <p:cNvSpPr txBox="1"/>
          <p:nvPr/>
        </p:nvSpPr>
        <p:spPr>
          <a:xfrm>
            <a:off x="178676" y="6166475"/>
            <a:ext cx="9737484"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b="1">
                <a:solidFill>
                  <a:schemeClr val="tx1"/>
                </a:solidFill>
              </a:rPr>
              <a:t>Main partners: </a:t>
            </a:r>
            <a:r>
              <a:rPr lang="en-US" sz="1400">
                <a:solidFill>
                  <a:schemeClr val="tx2">
                    <a:lumMod val="50000"/>
                  </a:schemeClr>
                </a:solidFill>
              </a:rPr>
              <a:t>HIV Education and Prevention Project of Alameda County (HEPPAC), Health Care for Homeless (HCH), Punks with Lunch, and Needle Exchange Emergency Distribution (NEED)</a:t>
            </a:r>
          </a:p>
        </p:txBody>
      </p:sp>
    </p:spTree>
    <p:extLst>
      <p:ext uri="{BB962C8B-B14F-4D97-AF65-F5344CB8AC3E}">
        <p14:creationId xmlns:p14="http://schemas.microsoft.com/office/powerpoint/2010/main" val="260595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573A50-FBDA-C2D9-B9D5-9D2C4323DD26}"/>
              </a:ext>
            </a:extLst>
          </p:cNvPr>
          <p:cNvSpPr>
            <a:spLocks noGrp="1"/>
          </p:cNvSpPr>
          <p:nvPr>
            <p:ph type="sldNum" idx="12"/>
          </p:nvPr>
        </p:nvSpPr>
        <p:spPr/>
        <p:txBody>
          <a:bodyPr/>
          <a:lstStyle/>
          <a:p>
            <a:fld id="{00000000-1234-1234-1234-123412341234}" type="slidenum">
              <a:rPr lang="en-US" smtClean="0"/>
              <a:pPr/>
              <a:t>24</a:t>
            </a:fld>
            <a:endParaRPr lang="en-US"/>
          </a:p>
        </p:txBody>
      </p:sp>
      <p:sp>
        <p:nvSpPr>
          <p:cNvPr id="4" name="Text Placeholder 3">
            <a:extLst>
              <a:ext uri="{FF2B5EF4-FFF2-40B4-BE49-F238E27FC236}">
                <a16:creationId xmlns:a16="http://schemas.microsoft.com/office/drawing/2014/main" id="{9203E921-DA1B-5E3F-AC9F-C9E697DB94AA}"/>
              </a:ext>
            </a:extLst>
          </p:cNvPr>
          <p:cNvSpPr>
            <a:spLocks noGrp="1"/>
          </p:cNvSpPr>
          <p:nvPr>
            <p:ph type="body" idx="13"/>
          </p:nvPr>
        </p:nvSpPr>
        <p:spPr>
          <a:xfrm>
            <a:off x="205529" y="1358617"/>
            <a:ext cx="4881542" cy="3111247"/>
          </a:xfrm>
          <a:solidFill>
            <a:schemeClr val="tx1">
              <a:lumMod val="10000"/>
              <a:lumOff val="90000"/>
            </a:schemeClr>
          </a:solidFill>
        </p:spPr>
        <p:txBody>
          <a:bodyPr spcFirstLastPara="1" wrap="square" lIns="0" tIns="0" rIns="0" bIns="0" anchor="ctr" anchorCtr="0">
            <a:normAutofit/>
          </a:bodyPr>
          <a:lstStyle/>
          <a:p>
            <a:pPr algn="ctr"/>
            <a:r>
              <a:rPr lang="en-US" sz="2000" b="1">
                <a:solidFill>
                  <a:schemeClr val="bg2"/>
                </a:solidFill>
                <a:latin typeface="Aptos"/>
              </a:rPr>
              <a:t>East Bay Drug Checking and Alameda County are trying different types of “dashboard reports” to disseminate test results to community.  </a:t>
            </a:r>
            <a:endParaRPr lang="en-US" sz="2000">
              <a:solidFill>
                <a:schemeClr val="bg2"/>
              </a:solidFill>
              <a:latin typeface="Aptos"/>
            </a:endParaRPr>
          </a:p>
        </p:txBody>
      </p:sp>
      <p:sp>
        <p:nvSpPr>
          <p:cNvPr id="5" name="Title 4">
            <a:extLst>
              <a:ext uri="{FF2B5EF4-FFF2-40B4-BE49-F238E27FC236}">
                <a16:creationId xmlns:a16="http://schemas.microsoft.com/office/drawing/2014/main" id="{0A18859E-9F19-F6A9-5658-A9AFA0F2E155}"/>
              </a:ext>
            </a:extLst>
          </p:cNvPr>
          <p:cNvSpPr>
            <a:spLocks noGrp="1"/>
          </p:cNvSpPr>
          <p:nvPr>
            <p:ph type="title"/>
          </p:nvPr>
        </p:nvSpPr>
        <p:spPr>
          <a:xfrm>
            <a:off x="203200" y="79377"/>
            <a:ext cx="4895320" cy="1050410"/>
          </a:xfrm>
        </p:spPr>
        <p:txBody>
          <a:bodyPr/>
          <a:lstStyle/>
          <a:p>
            <a:r>
              <a:rPr lang="en-US">
                <a:latin typeface="Aptos"/>
              </a:rPr>
              <a:t>Sharing Results with Community</a:t>
            </a:r>
            <a:endParaRPr lang="en-US"/>
          </a:p>
        </p:txBody>
      </p:sp>
      <p:pic>
        <p:nvPicPr>
          <p:cNvPr id="7" name="Picture 6">
            <a:extLst>
              <a:ext uri="{FF2B5EF4-FFF2-40B4-BE49-F238E27FC236}">
                <a16:creationId xmlns:a16="http://schemas.microsoft.com/office/drawing/2014/main" id="{81B363CA-156D-69FA-C6DF-23572F43B599}"/>
              </a:ext>
            </a:extLst>
          </p:cNvPr>
          <p:cNvPicPr>
            <a:picLocks noChangeAspect="1"/>
          </p:cNvPicPr>
          <p:nvPr/>
        </p:nvPicPr>
        <p:blipFill>
          <a:blip r:embed="rId3"/>
          <a:stretch>
            <a:fillRect/>
          </a:stretch>
        </p:blipFill>
        <p:spPr>
          <a:xfrm>
            <a:off x="5305470" y="-4969"/>
            <a:ext cx="6317862" cy="6846219"/>
          </a:xfrm>
          <a:prstGeom prst="rect">
            <a:avLst/>
          </a:prstGeom>
        </p:spPr>
      </p:pic>
    </p:spTree>
    <p:extLst>
      <p:ext uri="{BB962C8B-B14F-4D97-AF65-F5344CB8AC3E}">
        <p14:creationId xmlns:p14="http://schemas.microsoft.com/office/powerpoint/2010/main" val="149489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8E1C-173F-F318-D3AF-87272891924C}"/>
              </a:ext>
            </a:extLst>
          </p:cNvPr>
          <p:cNvSpPr>
            <a:spLocks noGrp="1"/>
          </p:cNvSpPr>
          <p:nvPr>
            <p:ph type="title"/>
          </p:nvPr>
        </p:nvSpPr>
        <p:spPr>
          <a:xfrm>
            <a:off x="-496" y="840702"/>
            <a:ext cx="7400040" cy="3624845"/>
          </a:xfrm>
        </p:spPr>
        <p:txBody>
          <a:bodyPr>
            <a:normAutofit/>
          </a:bodyPr>
          <a:lstStyle/>
          <a:p>
            <a:pPr marL="0" indent="0" algn="ctr"/>
            <a:r>
              <a:rPr lang="en-US" sz="5400" b="1">
                <a:latin typeface="Aptos"/>
              </a:rPr>
              <a:t>Opioid Settlement </a:t>
            </a:r>
            <a:br>
              <a:rPr lang="en-US" sz="5400"/>
            </a:br>
            <a:r>
              <a:rPr lang="en-US" sz="4000" b="1">
                <a:latin typeface="Aptos"/>
              </a:rPr>
              <a:t>Planning Update</a:t>
            </a:r>
            <a:br>
              <a:rPr lang="en-US" sz="2400"/>
            </a:br>
            <a:endParaRPr lang="en-US"/>
          </a:p>
        </p:txBody>
      </p:sp>
      <p:sp>
        <p:nvSpPr>
          <p:cNvPr id="3" name="Text Placeholder 2">
            <a:extLst>
              <a:ext uri="{FF2B5EF4-FFF2-40B4-BE49-F238E27FC236}">
                <a16:creationId xmlns:a16="http://schemas.microsoft.com/office/drawing/2014/main" id="{FC113FE1-C96F-16C2-38EC-5CC94D142A8A}"/>
              </a:ext>
            </a:extLst>
          </p:cNvPr>
          <p:cNvSpPr>
            <a:spLocks noGrp="1"/>
          </p:cNvSpPr>
          <p:nvPr>
            <p:ph type="body" idx="1"/>
          </p:nvPr>
        </p:nvSpPr>
        <p:spPr>
          <a:xfrm>
            <a:off x="763756" y="3903558"/>
            <a:ext cx="5871535" cy="1733418"/>
          </a:xfrm>
        </p:spPr>
        <p:txBody>
          <a:bodyPr>
            <a:normAutofit/>
          </a:bodyPr>
          <a:lstStyle/>
          <a:p>
            <a:endParaRPr lang="en-US" sz="2000" b="1">
              <a:latin typeface="Aptos"/>
            </a:endParaRPr>
          </a:p>
          <a:p>
            <a:r>
              <a:rPr lang="en-US" sz="2000" b="1">
                <a:latin typeface="Aptos"/>
              </a:rPr>
              <a:t>Dr. Anna Phillips, Director of Substance Use Continuum of Care, ACBHD</a:t>
            </a:r>
            <a:endParaRPr lang="en-US" sz="2000" b="1"/>
          </a:p>
          <a:p>
            <a:endParaRPr lang="en-US" sz="2000" b="1"/>
          </a:p>
          <a:p>
            <a:pPr algn="ctr"/>
            <a:endParaRPr lang="en-US" b="1"/>
          </a:p>
          <a:p>
            <a:endParaRPr lang="en-US"/>
          </a:p>
        </p:txBody>
      </p:sp>
      <p:sp>
        <p:nvSpPr>
          <p:cNvPr id="4" name="Slide Number Placeholder 3">
            <a:extLst>
              <a:ext uri="{FF2B5EF4-FFF2-40B4-BE49-F238E27FC236}">
                <a16:creationId xmlns:a16="http://schemas.microsoft.com/office/drawing/2014/main" id="{0994B3DF-F218-11BA-D546-71160A7CF5C9}"/>
              </a:ext>
            </a:extLst>
          </p:cNvPr>
          <p:cNvSpPr>
            <a:spLocks noGrp="1"/>
          </p:cNvSpPr>
          <p:nvPr>
            <p:ph type="sldNum" idx="12"/>
          </p:nvPr>
        </p:nvSpPr>
        <p:spPr/>
        <p:txBody>
          <a:bodyPr/>
          <a:lstStyle/>
          <a:p>
            <a:fld id="{00000000-1234-1234-1234-123412341234}" type="slidenum">
              <a:rPr lang="en-US" smtClean="0"/>
              <a:pPr/>
              <a:t>25</a:t>
            </a:fld>
            <a:endParaRPr lang="en-US"/>
          </a:p>
        </p:txBody>
      </p:sp>
    </p:spTree>
    <p:extLst>
      <p:ext uri="{BB962C8B-B14F-4D97-AF65-F5344CB8AC3E}">
        <p14:creationId xmlns:p14="http://schemas.microsoft.com/office/powerpoint/2010/main" val="72875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FE5636-BB54-D7EF-6628-97BDA45417B7}"/>
              </a:ext>
            </a:extLst>
          </p:cNvPr>
          <p:cNvSpPr>
            <a:spLocks noGrp="1"/>
          </p:cNvSpPr>
          <p:nvPr>
            <p:ph type="sldNum" idx="12"/>
          </p:nvPr>
        </p:nvSpPr>
        <p:spPr/>
        <p:txBody>
          <a:bodyPr/>
          <a:lstStyle/>
          <a:p>
            <a:fld id="{00000000-1234-1234-1234-123412341234}" type="slidenum">
              <a:rPr lang="en-US" smtClean="0"/>
              <a:pPr/>
              <a:t>26</a:t>
            </a:fld>
            <a:endParaRPr lang="en-US"/>
          </a:p>
        </p:txBody>
      </p:sp>
      <p:sp>
        <p:nvSpPr>
          <p:cNvPr id="3" name="Title 2">
            <a:extLst>
              <a:ext uri="{FF2B5EF4-FFF2-40B4-BE49-F238E27FC236}">
                <a16:creationId xmlns:a16="http://schemas.microsoft.com/office/drawing/2014/main" id="{FCB16C62-5C04-E61F-CB96-6360A2599EFA}"/>
              </a:ext>
            </a:extLst>
          </p:cNvPr>
          <p:cNvSpPr>
            <a:spLocks noGrp="1"/>
          </p:cNvSpPr>
          <p:nvPr>
            <p:ph type="title"/>
          </p:nvPr>
        </p:nvSpPr>
        <p:spPr>
          <a:xfrm>
            <a:off x="617508" y="168658"/>
            <a:ext cx="10515600" cy="796410"/>
          </a:xfrm>
        </p:spPr>
        <p:txBody>
          <a:bodyPr>
            <a:normAutofit/>
          </a:bodyPr>
          <a:lstStyle/>
          <a:p>
            <a:pPr algn="ctr"/>
            <a:r>
              <a:rPr lang="en-US" sz="4000"/>
              <a:t>State Required Target Population</a:t>
            </a:r>
          </a:p>
        </p:txBody>
      </p:sp>
      <p:graphicFrame>
        <p:nvGraphicFramePr>
          <p:cNvPr id="4" name="Diagram 3">
            <a:extLst>
              <a:ext uri="{FF2B5EF4-FFF2-40B4-BE49-F238E27FC236}">
                <a16:creationId xmlns:a16="http://schemas.microsoft.com/office/drawing/2014/main" id="{7D58F822-2E87-82EB-43EE-15CA803426F6}"/>
              </a:ext>
            </a:extLst>
          </p:cNvPr>
          <p:cNvGraphicFramePr/>
          <p:nvPr>
            <p:extLst>
              <p:ext uri="{D42A27DB-BD31-4B8C-83A1-F6EECF244321}">
                <p14:modId xmlns:p14="http://schemas.microsoft.com/office/powerpoint/2010/main" val="1726948080"/>
              </p:ext>
            </p:extLst>
          </p:nvPr>
        </p:nvGraphicFramePr>
        <p:xfrm>
          <a:off x="2354142" y="1523950"/>
          <a:ext cx="7263386" cy="445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64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542B00-729E-4817-5718-7B09DDE9D19C}"/>
              </a:ext>
            </a:extLst>
          </p:cNvPr>
          <p:cNvSpPr>
            <a:spLocks noGrp="1"/>
          </p:cNvSpPr>
          <p:nvPr>
            <p:ph type="sldNum" idx="12"/>
          </p:nvPr>
        </p:nvSpPr>
        <p:spPr/>
        <p:txBody>
          <a:bodyPr/>
          <a:lstStyle/>
          <a:p>
            <a:fld id="{00000000-1234-1234-1234-123412341234}" type="slidenum">
              <a:rPr lang="en-US" smtClean="0"/>
              <a:pPr/>
              <a:t>27</a:t>
            </a:fld>
            <a:endParaRPr lang="en-US"/>
          </a:p>
        </p:txBody>
      </p:sp>
      <p:sp>
        <p:nvSpPr>
          <p:cNvPr id="8" name="Title 2">
            <a:extLst>
              <a:ext uri="{FF2B5EF4-FFF2-40B4-BE49-F238E27FC236}">
                <a16:creationId xmlns:a16="http://schemas.microsoft.com/office/drawing/2014/main" id="{6B193E82-4EE3-4D73-B525-5BB7D3DBF9F3}"/>
              </a:ext>
            </a:extLst>
          </p:cNvPr>
          <p:cNvSpPr>
            <a:spLocks noGrp="1"/>
          </p:cNvSpPr>
          <p:nvPr>
            <p:ph type="title"/>
          </p:nvPr>
        </p:nvSpPr>
        <p:spPr>
          <a:xfrm>
            <a:off x="580696" y="122464"/>
            <a:ext cx="11052142" cy="1069745"/>
          </a:xfrm>
        </p:spPr>
        <p:txBody>
          <a:bodyPr>
            <a:noAutofit/>
          </a:bodyPr>
          <a:lstStyle/>
          <a:p>
            <a:pPr algn="ctr"/>
            <a:r>
              <a:rPr lang="en-US" sz="3600"/>
              <a:t>Planning Framework: Short-Term Service Level Goals Reminder</a:t>
            </a:r>
          </a:p>
        </p:txBody>
      </p:sp>
      <p:graphicFrame>
        <p:nvGraphicFramePr>
          <p:cNvPr id="3" name="Content Placeholder 2">
            <a:extLst>
              <a:ext uri="{FF2B5EF4-FFF2-40B4-BE49-F238E27FC236}">
                <a16:creationId xmlns:a16="http://schemas.microsoft.com/office/drawing/2014/main" id="{2A295C46-58AE-605F-62B4-617391B9F83C}"/>
              </a:ext>
            </a:extLst>
          </p:cNvPr>
          <p:cNvGraphicFramePr>
            <a:graphicFrameLocks/>
          </p:cNvGraphicFramePr>
          <p:nvPr>
            <p:extLst>
              <p:ext uri="{D42A27DB-BD31-4B8C-83A1-F6EECF244321}">
                <p14:modId xmlns:p14="http://schemas.microsoft.com/office/powerpoint/2010/main" val="2539664593"/>
              </p:ext>
            </p:extLst>
          </p:nvPr>
        </p:nvGraphicFramePr>
        <p:xfrm>
          <a:off x="1959789" y="1373473"/>
          <a:ext cx="8272421" cy="4702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83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B49D1E-64F3-B62D-EC82-1DE80646F1DF}"/>
              </a:ext>
            </a:extLst>
          </p:cNvPr>
          <p:cNvSpPr>
            <a:spLocks noGrp="1"/>
          </p:cNvSpPr>
          <p:nvPr>
            <p:ph type="sldNum" idx="12"/>
          </p:nvPr>
        </p:nvSpPr>
        <p:spPr/>
        <p:txBody>
          <a:bodyPr/>
          <a:lstStyle/>
          <a:p>
            <a:fld id="{00000000-1234-1234-1234-123412341234}" type="slidenum">
              <a:rPr lang="en-US" smtClean="0"/>
              <a:pPr/>
              <a:t>28</a:t>
            </a:fld>
            <a:endParaRPr lang="en-US"/>
          </a:p>
        </p:txBody>
      </p:sp>
      <p:sp>
        <p:nvSpPr>
          <p:cNvPr id="5" name="Title 4">
            <a:extLst>
              <a:ext uri="{FF2B5EF4-FFF2-40B4-BE49-F238E27FC236}">
                <a16:creationId xmlns:a16="http://schemas.microsoft.com/office/drawing/2014/main" id="{0DBC1CFC-19D7-259F-08E9-F9E827103EE5}"/>
              </a:ext>
            </a:extLst>
          </p:cNvPr>
          <p:cNvSpPr>
            <a:spLocks noGrp="1"/>
          </p:cNvSpPr>
          <p:nvPr>
            <p:ph type="title"/>
          </p:nvPr>
        </p:nvSpPr>
        <p:spPr>
          <a:xfrm>
            <a:off x="419686" y="421017"/>
            <a:ext cx="11007600" cy="796410"/>
          </a:xfrm>
        </p:spPr>
        <p:txBody>
          <a:bodyPr>
            <a:noAutofit/>
          </a:bodyPr>
          <a:lstStyle/>
          <a:p>
            <a:pPr algn="ctr"/>
            <a:r>
              <a:rPr lang="en-US" sz="2800"/>
              <a:t>Planning Framework: Long-Term System &amp; Stakeholder Input</a:t>
            </a:r>
            <a:br>
              <a:rPr lang="en-US" sz="2800"/>
            </a:br>
            <a:r>
              <a:rPr lang="en-US" sz="2800"/>
              <a:t>Goals Reminder (Ongoing)</a:t>
            </a:r>
          </a:p>
        </p:txBody>
      </p:sp>
      <p:graphicFrame>
        <p:nvGraphicFramePr>
          <p:cNvPr id="3" name="Diagram 2">
            <a:extLst>
              <a:ext uri="{FF2B5EF4-FFF2-40B4-BE49-F238E27FC236}">
                <a16:creationId xmlns:a16="http://schemas.microsoft.com/office/drawing/2014/main" id="{5C166B18-4D38-DEE0-F84A-C39F2BB49B6C}"/>
              </a:ext>
            </a:extLst>
          </p:cNvPr>
          <p:cNvGraphicFramePr/>
          <p:nvPr>
            <p:extLst>
              <p:ext uri="{D42A27DB-BD31-4B8C-83A1-F6EECF244321}">
                <p14:modId xmlns:p14="http://schemas.microsoft.com/office/powerpoint/2010/main" val="1532672704"/>
              </p:ext>
            </p:extLst>
          </p:nvPr>
        </p:nvGraphicFramePr>
        <p:xfrm>
          <a:off x="1159922" y="1683740"/>
          <a:ext cx="9527128" cy="349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2B037EF3-C104-10EE-2484-812C410EB7C3}"/>
              </a:ext>
            </a:extLst>
          </p:cNvPr>
          <p:cNvGraphicFramePr/>
          <p:nvPr>
            <p:extLst>
              <p:ext uri="{D42A27DB-BD31-4B8C-83A1-F6EECF244321}">
                <p14:modId xmlns:p14="http://schemas.microsoft.com/office/powerpoint/2010/main" val="2549926635"/>
              </p:ext>
            </p:extLst>
          </p:nvPr>
        </p:nvGraphicFramePr>
        <p:xfrm>
          <a:off x="326692" y="1418155"/>
          <a:ext cx="11686632" cy="45148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457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EE1ED-6FF4-9CC1-D11D-833807889B6F}"/>
              </a:ext>
            </a:extLst>
          </p:cNvPr>
          <p:cNvSpPr>
            <a:spLocks noGrp="1"/>
          </p:cNvSpPr>
          <p:nvPr>
            <p:ph type="sldNum" idx="12"/>
          </p:nvPr>
        </p:nvSpPr>
        <p:spPr/>
        <p:txBody>
          <a:bodyPr/>
          <a:lstStyle/>
          <a:p>
            <a:fld id="{00000000-1234-1234-1234-123412341234}" type="slidenum">
              <a:rPr lang="en-US" smtClean="0"/>
              <a:pPr/>
              <a:t>29</a:t>
            </a:fld>
            <a:endParaRPr lang="en-US"/>
          </a:p>
        </p:txBody>
      </p:sp>
      <p:sp>
        <p:nvSpPr>
          <p:cNvPr id="5" name="Title 4">
            <a:extLst>
              <a:ext uri="{FF2B5EF4-FFF2-40B4-BE49-F238E27FC236}">
                <a16:creationId xmlns:a16="http://schemas.microsoft.com/office/drawing/2014/main" id="{181AFBBE-C467-6747-4CD8-A88CBB5002CA}"/>
              </a:ext>
            </a:extLst>
          </p:cNvPr>
          <p:cNvSpPr>
            <a:spLocks noGrp="1"/>
          </p:cNvSpPr>
          <p:nvPr>
            <p:ph type="title"/>
          </p:nvPr>
        </p:nvSpPr>
        <p:spPr>
          <a:xfrm>
            <a:off x="620058" y="294015"/>
            <a:ext cx="11054080" cy="796410"/>
          </a:xfrm>
        </p:spPr>
        <p:txBody>
          <a:bodyPr>
            <a:normAutofit/>
          </a:bodyPr>
          <a:lstStyle/>
          <a:p>
            <a:pPr algn="ctr"/>
            <a:r>
              <a:rPr lang="en-US">
                <a:latin typeface="Aptos"/>
              </a:rPr>
              <a:t>Crosswalk from Prior Opioid Settlement Listening Sessions</a:t>
            </a:r>
          </a:p>
        </p:txBody>
      </p:sp>
      <p:graphicFrame>
        <p:nvGraphicFramePr>
          <p:cNvPr id="8" name="Table 7">
            <a:extLst>
              <a:ext uri="{FF2B5EF4-FFF2-40B4-BE49-F238E27FC236}">
                <a16:creationId xmlns:a16="http://schemas.microsoft.com/office/drawing/2014/main" id="{E136EEEB-C6AB-29F7-547F-B436C07ED3CD}"/>
              </a:ext>
            </a:extLst>
          </p:cNvPr>
          <p:cNvGraphicFramePr>
            <a:graphicFrameLocks noGrp="1"/>
          </p:cNvGraphicFramePr>
          <p:nvPr>
            <p:extLst>
              <p:ext uri="{D42A27DB-BD31-4B8C-83A1-F6EECF244321}">
                <p14:modId xmlns:p14="http://schemas.microsoft.com/office/powerpoint/2010/main" val="2840279356"/>
              </p:ext>
            </p:extLst>
          </p:nvPr>
        </p:nvGraphicFramePr>
        <p:xfrm>
          <a:off x="620058" y="1308485"/>
          <a:ext cx="11192256" cy="4588625"/>
        </p:xfrm>
        <a:graphic>
          <a:graphicData uri="http://schemas.openxmlformats.org/drawingml/2006/table">
            <a:tbl>
              <a:tblPr firstRow="1" firstCol="1" bandRow="1">
                <a:tableStyleId>{073A0DAA-6AF3-43AB-8588-CEC1D06C72B9}</a:tableStyleId>
              </a:tblPr>
              <a:tblGrid>
                <a:gridCol w="5192913">
                  <a:extLst>
                    <a:ext uri="{9D8B030D-6E8A-4147-A177-3AD203B41FA5}">
                      <a16:colId xmlns:a16="http://schemas.microsoft.com/office/drawing/2014/main" val="455409532"/>
                    </a:ext>
                  </a:extLst>
                </a:gridCol>
                <a:gridCol w="5999343">
                  <a:extLst>
                    <a:ext uri="{9D8B030D-6E8A-4147-A177-3AD203B41FA5}">
                      <a16:colId xmlns:a16="http://schemas.microsoft.com/office/drawing/2014/main" val="3813558698"/>
                    </a:ext>
                  </a:extLst>
                </a:gridCol>
              </a:tblGrid>
              <a:tr h="388073">
                <a:tc>
                  <a:txBody>
                    <a:bodyPr/>
                    <a:lstStyle/>
                    <a:p>
                      <a:pPr lvl="0" algn="ctr">
                        <a:lnSpc>
                          <a:spcPct val="100000"/>
                        </a:lnSpc>
                        <a:spcBef>
                          <a:spcPts val="0"/>
                        </a:spcBef>
                        <a:spcAft>
                          <a:spcPts val="0"/>
                        </a:spcAft>
                        <a:buNone/>
                      </a:pPr>
                      <a:r>
                        <a:rPr lang="en-US" sz="1800" b="1" i="0" u="none" strike="noStrike" noProof="0">
                          <a:solidFill>
                            <a:srgbClr val="FFFFFF"/>
                          </a:solidFill>
                          <a:effectLst/>
                          <a:latin typeface="Aptos"/>
                        </a:rPr>
                        <a:t>Feedback received in prior listening sessions </a:t>
                      </a:r>
                    </a:p>
                  </a:txBody>
                  <a:tcPr marL="68580" marR="68580" marT="0" marB="0">
                    <a:solidFill>
                      <a:srgbClr val="7030A0"/>
                    </a:solidFill>
                  </a:tcPr>
                </a:tc>
                <a:tc>
                  <a:txBody>
                    <a:bodyPr/>
                    <a:lstStyle/>
                    <a:p>
                      <a:pPr lvl="0" algn="ctr">
                        <a:lnSpc>
                          <a:spcPct val="100000"/>
                        </a:lnSpc>
                        <a:spcBef>
                          <a:spcPts val="0"/>
                        </a:spcBef>
                        <a:spcAft>
                          <a:spcPts val="0"/>
                        </a:spcAft>
                        <a:buNone/>
                      </a:pPr>
                      <a:r>
                        <a:rPr lang="en-US" sz="1800" b="1" i="0" u="none" strike="noStrike" noProof="0">
                          <a:solidFill>
                            <a:schemeClr val="lt1"/>
                          </a:solidFill>
                          <a:effectLst/>
                          <a:latin typeface="Aptos"/>
                        </a:rPr>
                        <a:t>What has been implemented?</a:t>
                      </a:r>
                    </a:p>
                  </a:txBody>
                  <a:tcPr marL="68580" marR="68580" marT="0" marB="0">
                    <a:solidFill>
                      <a:srgbClr val="7030A0"/>
                    </a:solidFill>
                  </a:tcPr>
                </a:tc>
                <a:extLst>
                  <a:ext uri="{0D108BD9-81ED-4DB2-BD59-A6C34878D82A}">
                    <a16:rowId xmlns:a16="http://schemas.microsoft.com/office/drawing/2014/main" val="269973644"/>
                  </a:ext>
                </a:extLst>
              </a:tr>
              <a:tr h="720071">
                <a:tc>
                  <a:txBody>
                    <a:bodyPr/>
                    <a:lstStyle/>
                    <a:p>
                      <a:pPr lvl="0" algn="l">
                        <a:lnSpc>
                          <a:spcPct val="100000"/>
                        </a:lnSpc>
                        <a:spcBef>
                          <a:spcPts val="0"/>
                        </a:spcBef>
                        <a:spcAft>
                          <a:spcPts val="0"/>
                        </a:spcAft>
                        <a:buNone/>
                      </a:pPr>
                      <a:r>
                        <a:rPr lang="en-US" sz="1600" b="1">
                          <a:solidFill>
                            <a:schemeClr val="tx1"/>
                          </a:solidFill>
                          <a:latin typeface="Aptos"/>
                        </a:rPr>
                        <a:t>Increase MAT availability (incarcerated, homeless, teens and other vulnerable population)</a:t>
                      </a:r>
                      <a:endParaRPr lang="en-US" sz="1600" b="1">
                        <a:solidFill>
                          <a:schemeClr val="bg1"/>
                        </a:solidFill>
                        <a:effectLst/>
                        <a:latin typeface="Aptos"/>
                      </a:endParaRPr>
                    </a:p>
                  </a:txBody>
                  <a:tcPr marL="68580" marR="68580" marT="0" marB="0">
                    <a:solidFill>
                      <a:schemeClr val="bg2">
                        <a:lumMod val="20000"/>
                        <a:lumOff val="80000"/>
                      </a:schemeClr>
                    </a:solidFill>
                  </a:tcPr>
                </a:tc>
                <a:tc>
                  <a:txBody>
                    <a:bodyPr/>
                    <a:lstStyle/>
                    <a:p>
                      <a:pPr lvl="0" algn="l">
                        <a:lnSpc>
                          <a:spcPct val="100000"/>
                        </a:lnSpc>
                        <a:spcBef>
                          <a:spcPts val="0"/>
                        </a:spcBef>
                        <a:spcAft>
                          <a:spcPts val="0"/>
                        </a:spcAft>
                        <a:buNone/>
                      </a:pPr>
                      <a:r>
                        <a:rPr lang="en-US" sz="1600" b="1" i="0" u="none" strike="noStrike" noProof="0">
                          <a:solidFill>
                            <a:schemeClr val="tx1"/>
                          </a:solidFill>
                          <a:effectLst/>
                          <a:latin typeface="Aptos"/>
                        </a:rPr>
                        <a:t>Maxor - MAT at Santa Rita Jail (SRJ) </a:t>
                      </a:r>
                      <a:endParaRPr lang="en-US" sz="1600" b="1">
                        <a:solidFill>
                          <a:schemeClr val="tx1"/>
                        </a:solidFill>
                        <a:effectLst/>
                        <a:latin typeface="Aptos"/>
                      </a:endParaRPr>
                    </a:p>
                  </a:txBody>
                  <a:tcPr marL="68580" marR="68580" marT="0" marB="0">
                    <a:solidFill>
                      <a:schemeClr val="bg2">
                        <a:lumMod val="20000"/>
                        <a:lumOff val="80000"/>
                      </a:schemeClr>
                    </a:solidFill>
                  </a:tcPr>
                </a:tc>
                <a:extLst>
                  <a:ext uri="{0D108BD9-81ED-4DB2-BD59-A6C34878D82A}">
                    <a16:rowId xmlns:a16="http://schemas.microsoft.com/office/drawing/2014/main" val="965810328"/>
                  </a:ext>
                </a:extLst>
              </a:tr>
              <a:tr h="587828">
                <a:tc>
                  <a:txBody>
                    <a:bodyPr/>
                    <a:lstStyle/>
                    <a:p>
                      <a:pPr marL="0" marR="0" lvl="0" algn="l">
                        <a:lnSpc>
                          <a:spcPct val="107000"/>
                        </a:lnSpc>
                        <a:spcBef>
                          <a:spcPts val="0"/>
                        </a:spcBef>
                        <a:spcAft>
                          <a:spcPts val="800"/>
                        </a:spcAft>
                        <a:buNone/>
                      </a:pPr>
                      <a:r>
                        <a:rPr lang="en-US" sz="1600" b="1">
                          <a:solidFill>
                            <a:schemeClr val="tx1"/>
                          </a:solidFill>
                          <a:latin typeface="Aptos"/>
                        </a:rPr>
                        <a:t>Expand and enhance SUD system of care </a:t>
                      </a:r>
                      <a:endParaRPr lang="en-US" sz="1600" b="1">
                        <a:solidFill>
                          <a:schemeClr val="bg1"/>
                        </a:solidFill>
                        <a:latin typeface="Aptos"/>
                      </a:endParaRPr>
                    </a:p>
                  </a:txBody>
                  <a:tcPr marL="68580" marR="68580" marT="0" marB="0">
                    <a:solidFill>
                      <a:schemeClr val="bg2">
                        <a:lumMod val="20000"/>
                        <a:lumOff val="80000"/>
                      </a:schemeClr>
                    </a:solidFill>
                  </a:tcPr>
                </a:tc>
                <a:tc>
                  <a:txBody>
                    <a:bodyPr/>
                    <a:lstStyle/>
                    <a:p>
                      <a:pPr marL="0" marR="0" lvl="0" algn="l">
                        <a:lnSpc>
                          <a:spcPct val="107000"/>
                        </a:lnSpc>
                        <a:spcBef>
                          <a:spcPts val="0"/>
                        </a:spcBef>
                        <a:spcAft>
                          <a:spcPts val="800"/>
                        </a:spcAft>
                        <a:buNone/>
                      </a:pPr>
                      <a:r>
                        <a:rPr lang="en-US" sz="1600" b="1" i="0" u="none" strike="noStrike" noProof="0">
                          <a:solidFill>
                            <a:schemeClr val="tx1"/>
                          </a:solidFill>
                          <a:effectLst/>
                          <a:latin typeface="Aptos"/>
                        </a:rPr>
                        <a:t>Recovery Residence and Residential Treatment Bed Expansion</a:t>
                      </a:r>
                      <a:endParaRPr lang="en-US" sz="1600" b="1">
                        <a:solidFill>
                          <a:schemeClr val="tx1"/>
                        </a:solidFill>
                        <a:latin typeface="Aptos"/>
                      </a:endParaRPr>
                    </a:p>
                  </a:txBody>
                  <a:tcPr marL="68580" marR="68580" marT="0" marB="0">
                    <a:solidFill>
                      <a:schemeClr val="bg2">
                        <a:lumMod val="20000"/>
                        <a:lumOff val="80000"/>
                      </a:schemeClr>
                    </a:solidFill>
                  </a:tcPr>
                </a:tc>
                <a:extLst>
                  <a:ext uri="{0D108BD9-81ED-4DB2-BD59-A6C34878D82A}">
                    <a16:rowId xmlns:a16="http://schemas.microsoft.com/office/drawing/2014/main" val="1206213773"/>
                  </a:ext>
                </a:extLst>
              </a:tr>
              <a:tr h="572434">
                <a:tc>
                  <a:txBody>
                    <a:bodyPr/>
                    <a:lstStyle/>
                    <a:p>
                      <a:pPr marL="0" lvl="0" algn="l">
                        <a:lnSpc>
                          <a:spcPct val="107000"/>
                        </a:lnSpc>
                        <a:spcBef>
                          <a:spcPts val="0"/>
                        </a:spcBef>
                        <a:spcAft>
                          <a:spcPts val="800"/>
                        </a:spcAft>
                        <a:buNone/>
                      </a:pPr>
                      <a:r>
                        <a:rPr lang="en-US" sz="1600" b="1">
                          <a:solidFill>
                            <a:schemeClr val="tx1"/>
                          </a:solidFill>
                          <a:latin typeface="Aptos"/>
                        </a:rPr>
                        <a:t>Fund more Community Based Organizations who can support with opioid abatement​</a:t>
                      </a:r>
                    </a:p>
                  </a:txBody>
                  <a:tcPr marL="68580" marR="68580" marT="0" marB="0">
                    <a:solidFill>
                      <a:schemeClr val="bg2">
                        <a:lumMod val="20000"/>
                        <a:lumOff val="80000"/>
                      </a:schemeClr>
                    </a:solidFill>
                  </a:tcPr>
                </a:tc>
                <a:tc>
                  <a:txBody>
                    <a:bodyPr/>
                    <a:lstStyle/>
                    <a:p>
                      <a:pPr marL="0" lvl="0" algn="l">
                        <a:lnSpc>
                          <a:spcPct val="107000"/>
                        </a:lnSpc>
                        <a:spcBef>
                          <a:spcPts val="0"/>
                        </a:spcBef>
                        <a:spcAft>
                          <a:spcPts val="800"/>
                        </a:spcAft>
                        <a:buNone/>
                      </a:pPr>
                      <a:r>
                        <a:rPr lang="en-US" sz="1600" b="1" i="0" u="none" strike="noStrike" noProof="0">
                          <a:solidFill>
                            <a:schemeClr val="tx1"/>
                          </a:solidFill>
                          <a:effectLst/>
                          <a:latin typeface="Aptos"/>
                        </a:rPr>
                        <a:t>Mini-grants to Community Organizations</a:t>
                      </a:r>
                      <a:endParaRPr lang="en-US" sz="1600" b="1">
                        <a:solidFill>
                          <a:schemeClr val="tx1"/>
                        </a:solidFill>
                        <a:latin typeface="Aptos"/>
                      </a:endParaRPr>
                    </a:p>
                  </a:txBody>
                  <a:tcPr marL="68580" marR="68580" marT="0" marB="0">
                    <a:solidFill>
                      <a:schemeClr val="bg2">
                        <a:lumMod val="20000"/>
                        <a:lumOff val="80000"/>
                      </a:schemeClr>
                    </a:solidFill>
                  </a:tcPr>
                </a:tc>
                <a:extLst>
                  <a:ext uri="{0D108BD9-81ED-4DB2-BD59-A6C34878D82A}">
                    <a16:rowId xmlns:a16="http://schemas.microsoft.com/office/drawing/2014/main" val="2775318491"/>
                  </a:ext>
                </a:extLst>
              </a:tr>
              <a:tr h="482882">
                <a:tc>
                  <a:txBody>
                    <a:bodyPr/>
                    <a:lstStyle/>
                    <a:p>
                      <a:pPr marL="0" marR="0" lvl="0" algn="l">
                        <a:lnSpc>
                          <a:spcPct val="107000"/>
                        </a:lnSpc>
                        <a:spcBef>
                          <a:spcPts val="0"/>
                        </a:spcBef>
                        <a:spcAft>
                          <a:spcPts val="800"/>
                        </a:spcAft>
                        <a:buNone/>
                      </a:pPr>
                      <a:r>
                        <a:rPr lang="en-US" sz="1600" b="1">
                          <a:solidFill>
                            <a:schemeClr val="tx1"/>
                          </a:solidFill>
                          <a:latin typeface="Aptos"/>
                        </a:rPr>
                        <a:t>Increase detox beds </a:t>
                      </a:r>
                      <a:endParaRPr lang="en-US" sz="1600" b="1">
                        <a:solidFill>
                          <a:schemeClr val="bg1"/>
                        </a:solidFill>
                        <a:latin typeface="Aptos"/>
                      </a:endParaRPr>
                    </a:p>
                  </a:txBody>
                  <a:tcPr marL="68580" marR="68580" marT="0" marB="0">
                    <a:solidFill>
                      <a:schemeClr val="bg2">
                        <a:lumMod val="20000"/>
                        <a:lumOff val="80000"/>
                      </a:schemeClr>
                    </a:solidFill>
                  </a:tcPr>
                </a:tc>
                <a:tc>
                  <a:txBody>
                    <a:bodyPr/>
                    <a:lstStyle/>
                    <a:p>
                      <a:pPr marL="0" marR="0" lvl="0" algn="l">
                        <a:lnSpc>
                          <a:spcPct val="107000"/>
                        </a:lnSpc>
                        <a:spcBef>
                          <a:spcPts val="0"/>
                        </a:spcBef>
                        <a:spcAft>
                          <a:spcPts val="800"/>
                        </a:spcAft>
                        <a:buNone/>
                      </a:pPr>
                      <a:r>
                        <a:rPr lang="en-US" sz="1600" b="1" i="0" u="none" strike="noStrike" noProof="0">
                          <a:solidFill>
                            <a:schemeClr val="tx1"/>
                          </a:solidFill>
                          <a:effectLst/>
                          <a:latin typeface="Aptos"/>
                        </a:rPr>
                        <a:t>Alameda Health Systems – BHCIP award, San Leandro hospital </a:t>
                      </a:r>
                      <a:endParaRPr lang="en-US" sz="1600" b="1">
                        <a:solidFill>
                          <a:schemeClr val="tx1"/>
                        </a:solidFill>
                        <a:latin typeface="Aptos"/>
                      </a:endParaRPr>
                    </a:p>
                  </a:txBody>
                  <a:tcPr marL="68580" marR="68580" marT="0" marB="0">
                    <a:solidFill>
                      <a:schemeClr val="bg2">
                        <a:lumMod val="20000"/>
                        <a:lumOff val="80000"/>
                      </a:schemeClr>
                    </a:solidFill>
                  </a:tcPr>
                </a:tc>
                <a:extLst>
                  <a:ext uri="{0D108BD9-81ED-4DB2-BD59-A6C34878D82A}">
                    <a16:rowId xmlns:a16="http://schemas.microsoft.com/office/drawing/2014/main" val="3659818061"/>
                  </a:ext>
                </a:extLst>
              </a:tr>
              <a:tr h="468039">
                <a:tc>
                  <a:txBody>
                    <a:bodyPr/>
                    <a:lstStyle/>
                    <a:p>
                      <a:pPr marL="0" lvl="0" algn="l">
                        <a:lnSpc>
                          <a:spcPct val="107000"/>
                        </a:lnSpc>
                        <a:spcBef>
                          <a:spcPts val="0"/>
                        </a:spcBef>
                        <a:spcAft>
                          <a:spcPts val="800"/>
                        </a:spcAft>
                        <a:buNone/>
                      </a:pPr>
                      <a:r>
                        <a:rPr lang="en-US" sz="1600" b="1">
                          <a:solidFill>
                            <a:schemeClr val="tx1"/>
                          </a:solidFill>
                          <a:latin typeface="Aptos"/>
                        </a:rPr>
                        <a:t>Expand and enhance SUD system of care </a:t>
                      </a:r>
                      <a:endParaRPr lang="en-US" sz="1600" b="1">
                        <a:solidFill>
                          <a:schemeClr val="bg1"/>
                        </a:solidFill>
                        <a:latin typeface="Aptos"/>
                      </a:endParaRPr>
                    </a:p>
                  </a:txBody>
                  <a:tcPr marL="68580" marR="68580" marT="0" marB="0">
                    <a:solidFill>
                      <a:schemeClr val="bg2">
                        <a:lumMod val="20000"/>
                        <a:lumOff val="80000"/>
                      </a:schemeClr>
                    </a:solidFill>
                  </a:tcPr>
                </a:tc>
                <a:tc>
                  <a:txBody>
                    <a:bodyPr/>
                    <a:lstStyle/>
                    <a:p>
                      <a:pPr marL="0" lvl="0" algn="l">
                        <a:lnSpc>
                          <a:spcPct val="107000"/>
                        </a:lnSpc>
                        <a:spcBef>
                          <a:spcPts val="0"/>
                        </a:spcBef>
                        <a:spcAft>
                          <a:spcPts val="800"/>
                        </a:spcAft>
                        <a:buNone/>
                      </a:pPr>
                      <a:r>
                        <a:rPr lang="en-US" sz="1600" b="1" i="0" u="none" strike="noStrike" noProof="0">
                          <a:solidFill>
                            <a:schemeClr val="tx1"/>
                          </a:solidFill>
                          <a:effectLst/>
                          <a:latin typeface="Aptos"/>
                        </a:rPr>
                        <a:t>SUD Outreach Teams</a:t>
                      </a:r>
                      <a:endParaRPr lang="en-US" sz="1600" b="1">
                        <a:solidFill>
                          <a:schemeClr val="tx1"/>
                        </a:solidFill>
                        <a:latin typeface="Aptos"/>
                      </a:endParaRPr>
                    </a:p>
                  </a:txBody>
                  <a:tcPr marL="68580" marR="68580" marT="0" marB="0">
                    <a:solidFill>
                      <a:schemeClr val="bg2">
                        <a:lumMod val="20000"/>
                        <a:lumOff val="80000"/>
                      </a:schemeClr>
                    </a:solidFill>
                  </a:tcPr>
                </a:tc>
                <a:extLst>
                  <a:ext uri="{0D108BD9-81ED-4DB2-BD59-A6C34878D82A}">
                    <a16:rowId xmlns:a16="http://schemas.microsoft.com/office/drawing/2014/main" val="4230610466"/>
                  </a:ext>
                </a:extLst>
              </a:tr>
              <a:tr h="409113">
                <a:tc>
                  <a:txBody>
                    <a:bodyPr/>
                    <a:lstStyle/>
                    <a:p>
                      <a:pPr marL="0" lvl="0" algn="l">
                        <a:lnSpc>
                          <a:spcPct val="107000"/>
                        </a:lnSpc>
                        <a:spcBef>
                          <a:spcPts val="0"/>
                        </a:spcBef>
                        <a:spcAft>
                          <a:spcPts val="800"/>
                        </a:spcAft>
                        <a:buNone/>
                      </a:pPr>
                      <a:r>
                        <a:rPr lang="en-US" sz="1600" b="1" i="0" u="none" strike="noStrike" noProof="0">
                          <a:solidFill>
                            <a:schemeClr val="tx1"/>
                          </a:solidFill>
                          <a:effectLst/>
                          <a:latin typeface="Aptos"/>
                        </a:rPr>
                        <a:t>Education Media Campaign</a:t>
                      </a:r>
                    </a:p>
                  </a:txBody>
                  <a:tcPr marL="68580" marR="68580" marT="0" marB="0">
                    <a:solidFill>
                      <a:schemeClr val="bg2">
                        <a:lumMod val="20000"/>
                        <a:lumOff val="80000"/>
                      </a:schemeClr>
                    </a:solidFill>
                  </a:tcPr>
                </a:tc>
                <a:tc>
                  <a:txBody>
                    <a:bodyPr/>
                    <a:lstStyle/>
                    <a:p>
                      <a:pPr marL="0" lvl="0" algn="l">
                        <a:lnSpc>
                          <a:spcPct val="107000"/>
                        </a:lnSpc>
                        <a:spcBef>
                          <a:spcPts val="0"/>
                        </a:spcBef>
                        <a:spcAft>
                          <a:spcPts val="800"/>
                        </a:spcAft>
                        <a:buNone/>
                      </a:pPr>
                      <a:r>
                        <a:rPr lang="en-US" sz="1600" b="1" i="0" u="none" strike="noStrike" noProof="0">
                          <a:solidFill>
                            <a:schemeClr val="tx1"/>
                          </a:solidFill>
                          <a:effectLst/>
                          <a:latin typeface="Aptos"/>
                        </a:rPr>
                        <a:t>Public Media Campaign</a:t>
                      </a:r>
                    </a:p>
                  </a:txBody>
                  <a:tcPr marL="68580" marR="68580" marT="0" marB="0">
                    <a:solidFill>
                      <a:schemeClr val="bg2">
                        <a:lumMod val="20000"/>
                        <a:lumOff val="80000"/>
                      </a:schemeClr>
                    </a:solidFill>
                  </a:tcPr>
                </a:tc>
                <a:extLst>
                  <a:ext uri="{0D108BD9-81ED-4DB2-BD59-A6C34878D82A}">
                    <a16:rowId xmlns:a16="http://schemas.microsoft.com/office/drawing/2014/main" val="1011026240"/>
                  </a:ext>
                </a:extLst>
              </a:tr>
              <a:tr h="470780">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600" b="1" i="0" u="none" strike="noStrike" kern="0" cap="none" spc="0" normalizeH="0" baseline="0" noProof="0">
                          <a:ln>
                            <a:noFill/>
                          </a:ln>
                          <a:solidFill>
                            <a:srgbClr val="262626"/>
                          </a:solidFill>
                          <a:effectLst/>
                          <a:uLnTx/>
                          <a:uFillTx/>
                          <a:latin typeface="Aptos"/>
                          <a:ea typeface="+mn-ea"/>
                          <a:cs typeface="+mn-cs"/>
                          <a:sym typeface="Arial"/>
                        </a:rPr>
                        <a:t>Expand and enhance SUD system of care </a:t>
                      </a:r>
                      <a:endParaRPr kumimoji="0" lang="en-US" sz="1600" b="1" i="0" u="none" strike="noStrike" kern="0" cap="none" spc="0" normalizeH="0" baseline="0" noProof="0">
                        <a:ln>
                          <a:noFill/>
                        </a:ln>
                        <a:solidFill>
                          <a:srgbClr val="FFFFFF"/>
                        </a:solidFill>
                        <a:effectLst/>
                        <a:uLnTx/>
                        <a:uFillTx/>
                        <a:latin typeface="Aptos"/>
                        <a:ea typeface="+mn-ea"/>
                        <a:cs typeface="+mn-cs"/>
                        <a:sym typeface="Arial"/>
                      </a:endParaRPr>
                    </a:p>
                  </a:txBody>
                  <a:tcPr marL="68580" marR="68580" marT="0" marB="0">
                    <a:solidFill>
                      <a:schemeClr val="bg2">
                        <a:lumMod val="20000"/>
                        <a:lumOff val="80000"/>
                      </a:schemeClr>
                    </a:solidFill>
                  </a:tcPr>
                </a:tc>
                <a:tc>
                  <a:txBody>
                    <a:bodyPr/>
                    <a:lstStyle/>
                    <a:p>
                      <a:pPr marL="0" lvl="0" algn="l">
                        <a:lnSpc>
                          <a:spcPct val="107000"/>
                        </a:lnSpc>
                        <a:spcBef>
                          <a:spcPts val="0"/>
                        </a:spcBef>
                        <a:spcAft>
                          <a:spcPts val="800"/>
                        </a:spcAft>
                        <a:buNone/>
                      </a:pPr>
                      <a:r>
                        <a:rPr lang="en-US" sz="1600" b="1" i="0" u="none" strike="noStrike" noProof="0">
                          <a:solidFill>
                            <a:schemeClr val="tx1"/>
                          </a:solidFill>
                          <a:effectLst/>
                          <a:latin typeface="Aptos"/>
                        </a:rPr>
                        <a:t>Capital Projects – La Familia, El Chante </a:t>
                      </a:r>
                      <a:endParaRPr lang="en-US" sz="1600" b="1">
                        <a:solidFill>
                          <a:schemeClr val="tx1"/>
                        </a:solidFill>
                        <a:latin typeface="Aptos"/>
                      </a:endParaRPr>
                    </a:p>
                  </a:txBody>
                  <a:tcPr marL="68580" marR="68580" marT="0" marB="0">
                    <a:solidFill>
                      <a:schemeClr val="bg2">
                        <a:lumMod val="20000"/>
                        <a:lumOff val="80000"/>
                      </a:schemeClr>
                    </a:solidFill>
                  </a:tcPr>
                </a:tc>
                <a:extLst>
                  <a:ext uri="{0D108BD9-81ED-4DB2-BD59-A6C34878D82A}">
                    <a16:rowId xmlns:a16="http://schemas.microsoft.com/office/drawing/2014/main" val="3146785570"/>
                  </a:ext>
                </a:extLst>
              </a:tr>
              <a:tr h="489405">
                <a:tc>
                  <a:txBody>
                    <a:bodyPr/>
                    <a:lstStyle/>
                    <a:p>
                      <a:pPr marL="0" lvl="0" indent="0" algn="l">
                        <a:lnSpc>
                          <a:spcPct val="107000"/>
                        </a:lnSpc>
                        <a:spcBef>
                          <a:spcPts val="0"/>
                        </a:spcBef>
                        <a:spcAft>
                          <a:spcPts val="800"/>
                        </a:spcAft>
                        <a:buNone/>
                      </a:pPr>
                      <a:r>
                        <a:rPr lang="en-US" sz="1600" b="1" i="0" u="none" strike="noStrike" kern="0" cap="none" spc="0" normalizeH="0" baseline="0" noProof="0">
                          <a:ln>
                            <a:noFill/>
                          </a:ln>
                          <a:solidFill>
                            <a:srgbClr val="262626"/>
                          </a:solidFill>
                          <a:effectLst/>
                          <a:uLnTx/>
                          <a:uFillTx/>
                          <a:latin typeface="Aptos"/>
                          <a:ea typeface="+mn-ea"/>
                          <a:cs typeface="+mn-cs"/>
                        </a:rPr>
                        <a:t>Naloxone Stand Boxes</a:t>
                      </a:r>
                      <a:endParaRPr kumimoji="0" lang="en-US" sz="1600" b="1" i="0" u="none" strike="noStrike" kern="0" cap="none" spc="0" normalizeH="0" baseline="0" noProof="0">
                        <a:ln>
                          <a:noFill/>
                        </a:ln>
                        <a:solidFill>
                          <a:srgbClr val="262626"/>
                        </a:solidFill>
                        <a:effectLst/>
                        <a:uLnTx/>
                        <a:uFillTx/>
                        <a:latin typeface="Aptos"/>
                        <a:ea typeface="+mn-ea"/>
                        <a:cs typeface="+mn-cs"/>
                        <a:sym typeface="Arial"/>
                      </a:endParaRPr>
                    </a:p>
                  </a:txBody>
                  <a:tcPr marL="68580" marR="68580" marT="0" marB="0">
                    <a:solidFill>
                      <a:schemeClr val="bg2">
                        <a:lumMod val="20000"/>
                        <a:lumOff val="80000"/>
                      </a:schemeClr>
                    </a:solidFill>
                  </a:tcPr>
                </a:tc>
                <a:tc>
                  <a:txBody>
                    <a:bodyPr/>
                    <a:lstStyle/>
                    <a:p>
                      <a:pPr marL="0" lvl="0" algn="l">
                        <a:lnSpc>
                          <a:spcPct val="107000"/>
                        </a:lnSpc>
                        <a:spcBef>
                          <a:spcPts val="0"/>
                        </a:spcBef>
                        <a:spcAft>
                          <a:spcPts val="800"/>
                        </a:spcAft>
                        <a:buNone/>
                      </a:pPr>
                      <a:r>
                        <a:rPr lang="en-US" sz="1600" b="1" i="0" u="none" strike="noStrike" noProof="0">
                          <a:solidFill>
                            <a:schemeClr val="tx1"/>
                          </a:solidFill>
                          <a:effectLst/>
                          <a:latin typeface="Aptos"/>
                        </a:rPr>
                        <a:t>Free Distribution of Naloxone Stand Boxes</a:t>
                      </a:r>
                    </a:p>
                  </a:txBody>
                  <a:tcPr marL="68580" marR="68580" marT="0" marB="0">
                    <a:solidFill>
                      <a:schemeClr val="bg2">
                        <a:lumMod val="20000"/>
                        <a:lumOff val="80000"/>
                      </a:schemeClr>
                    </a:solidFill>
                  </a:tcPr>
                </a:tc>
                <a:extLst>
                  <a:ext uri="{0D108BD9-81ED-4DB2-BD59-A6C34878D82A}">
                    <a16:rowId xmlns:a16="http://schemas.microsoft.com/office/drawing/2014/main" val="2651444191"/>
                  </a:ext>
                </a:extLst>
              </a:tr>
            </a:tbl>
          </a:graphicData>
        </a:graphic>
      </p:graphicFrame>
    </p:spTree>
    <p:extLst>
      <p:ext uri="{BB962C8B-B14F-4D97-AF65-F5344CB8AC3E}">
        <p14:creationId xmlns:p14="http://schemas.microsoft.com/office/powerpoint/2010/main" val="258955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0DA39-1730-EC2D-A1B8-48F17107DECE}"/>
              </a:ext>
            </a:extLst>
          </p:cNvPr>
          <p:cNvSpPr>
            <a:spLocks noGrp="1"/>
          </p:cNvSpPr>
          <p:nvPr>
            <p:ph type="sldNum" idx="12"/>
          </p:nvPr>
        </p:nvSpPr>
        <p:spPr/>
        <p:txBody>
          <a:bodyPr/>
          <a:lstStyle/>
          <a:p>
            <a:fld id="{00000000-1234-1234-1234-123412341234}" type="slidenum">
              <a:rPr lang="en-US" smtClean="0"/>
              <a:pPr/>
              <a:t>3</a:t>
            </a:fld>
            <a:endParaRPr lang="en-US"/>
          </a:p>
        </p:txBody>
      </p:sp>
      <p:sp>
        <p:nvSpPr>
          <p:cNvPr id="3" name="Title 2">
            <a:extLst>
              <a:ext uri="{FF2B5EF4-FFF2-40B4-BE49-F238E27FC236}">
                <a16:creationId xmlns:a16="http://schemas.microsoft.com/office/drawing/2014/main" id="{9A5A15CF-F959-344A-0BB1-A0C49942821A}"/>
              </a:ext>
            </a:extLst>
          </p:cNvPr>
          <p:cNvSpPr>
            <a:spLocks noGrp="1"/>
          </p:cNvSpPr>
          <p:nvPr>
            <p:ph type="title"/>
          </p:nvPr>
        </p:nvSpPr>
        <p:spPr>
          <a:xfrm>
            <a:off x="676836" y="239620"/>
            <a:ext cx="10650070" cy="796410"/>
          </a:xfrm>
        </p:spPr>
        <p:txBody>
          <a:bodyPr>
            <a:normAutofit/>
          </a:bodyPr>
          <a:lstStyle/>
          <a:p>
            <a:pPr algn="ctr"/>
            <a:r>
              <a:rPr lang="en-US" sz="3600">
                <a:latin typeface="Aptos"/>
              </a:rPr>
              <a:t>What is an opioid listening session?  </a:t>
            </a:r>
          </a:p>
        </p:txBody>
      </p:sp>
      <p:sp>
        <p:nvSpPr>
          <p:cNvPr id="4" name="Content Placeholder 3">
            <a:extLst>
              <a:ext uri="{FF2B5EF4-FFF2-40B4-BE49-F238E27FC236}">
                <a16:creationId xmlns:a16="http://schemas.microsoft.com/office/drawing/2014/main" id="{86C399EC-2B43-D5D4-0F1D-F8CF7CAB1A28}"/>
              </a:ext>
            </a:extLst>
          </p:cNvPr>
          <p:cNvSpPr>
            <a:spLocks noGrp="1"/>
          </p:cNvSpPr>
          <p:nvPr>
            <p:ph idx="1"/>
          </p:nvPr>
        </p:nvSpPr>
        <p:spPr>
          <a:xfrm>
            <a:off x="676836" y="1148080"/>
            <a:ext cx="11088444" cy="4886960"/>
          </a:xfr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p>
            <a:pPr marL="0" indent="0">
              <a:buNone/>
            </a:pPr>
            <a:r>
              <a:rPr lang="en-US" sz="2200" b="1">
                <a:latin typeface="Aptos"/>
              </a:rPr>
              <a:t>The listening sessions will serve as a venue for Alameda County Behavioral Health Department (ACBHD) to provide an update to the stakeholders and to gather their input:</a:t>
            </a:r>
          </a:p>
          <a:p>
            <a:pPr marL="0" indent="0">
              <a:buNone/>
            </a:pPr>
            <a:endParaRPr lang="en-US" sz="2400" b="1">
              <a:latin typeface="Aptos"/>
            </a:endParaRPr>
          </a:p>
          <a:p>
            <a:pPr>
              <a:buFont typeface="Wingdings" panose="05000000000000000000" pitchFamily="2" charset="2"/>
              <a:buChar char="Ø"/>
            </a:pPr>
            <a:r>
              <a:rPr lang="en-US" sz="2400">
                <a:latin typeface="Aptos"/>
              </a:rPr>
              <a:t>Opioid Settlement dollars from the national lawsuit that Alameda County signed on to.</a:t>
            </a:r>
            <a:endParaRPr lang="en-US" sz="2400"/>
          </a:p>
          <a:p>
            <a:pPr>
              <a:buFont typeface="Wingdings" panose="05000000000000000000" pitchFamily="2" charset="2"/>
              <a:buChar char="Ø"/>
            </a:pPr>
            <a:r>
              <a:rPr lang="en-US" sz="2400">
                <a:latin typeface="Aptos"/>
              </a:rPr>
              <a:t>Stakeholders to hear about what ACBHD has done thus far with the settlement money.</a:t>
            </a:r>
            <a:endParaRPr lang="en-US" sz="2400"/>
          </a:p>
          <a:p>
            <a:pPr>
              <a:buFont typeface="Wingdings" panose="05000000000000000000" pitchFamily="2" charset="2"/>
              <a:buChar char="Ø"/>
            </a:pPr>
            <a:r>
              <a:rPr lang="en-US" sz="2400">
                <a:latin typeface="Aptos"/>
              </a:rPr>
              <a:t>To provide opportunity for input on opioid settlement dollars and on how to make the best use of the dollars.</a:t>
            </a:r>
            <a:endParaRPr lang="en-US" sz="2400"/>
          </a:p>
          <a:p>
            <a:pPr>
              <a:buFont typeface="Wingdings" panose="05000000000000000000" pitchFamily="2" charset="2"/>
              <a:buChar char="Ø"/>
            </a:pPr>
            <a:r>
              <a:rPr lang="en-US" sz="2400">
                <a:latin typeface="Aptos"/>
              </a:rPr>
              <a:t>To assist the County in dreaming big and how to abate the opioid crisis in Alameda County.  </a:t>
            </a:r>
          </a:p>
        </p:txBody>
      </p:sp>
    </p:spTree>
    <p:extLst>
      <p:ext uri="{BB962C8B-B14F-4D97-AF65-F5344CB8AC3E}">
        <p14:creationId xmlns:p14="http://schemas.microsoft.com/office/powerpoint/2010/main" val="292988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BD5C2-108A-0691-80F1-0FE97855E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87778-9A9B-B02B-36D7-F6C06A6D721A}"/>
              </a:ext>
            </a:extLst>
          </p:cNvPr>
          <p:cNvSpPr>
            <a:spLocks noGrp="1"/>
          </p:cNvSpPr>
          <p:nvPr>
            <p:ph type="title"/>
          </p:nvPr>
        </p:nvSpPr>
        <p:spPr>
          <a:xfrm>
            <a:off x="370092" y="840702"/>
            <a:ext cx="7029451" cy="3624845"/>
          </a:xfrm>
        </p:spPr>
        <p:txBody>
          <a:bodyPr>
            <a:normAutofit/>
          </a:bodyPr>
          <a:lstStyle/>
          <a:p>
            <a:pPr marL="0" indent="0" algn="ctr"/>
            <a:br>
              <a:rPr lang="en-US" sz="2400"/>
            </a:br>
            <a:endParaRPr lang="en-US"/>
          </a:p>
        </p:txBody>
      </p:sp>
      <p:sp>
        <p:nvSpPr>
          <p:cNvPr id="4" name="Slide Number Placeholder 3">
            <a:extLst>
              <a:ext uri="{FF2B5EF4-FFF2-40B4-BE49-F238E27FC236}">
                <a16:creationId xmlns:a16="http://schemas.microsoft.com/office/drawing/2014/main" id="{C6DA6DED-8995-829B-7AC0-77FDFA5C6F41}"/>
              </a:ext>
            </a:extLst>
          </p:cNvPr>
          <p:cNvSpPr>
            <a:spLocks noGrp="1"/>
          </p:cNvSpPr>
          <p:nvPr>
            <p:ph type="sldNum" idx="12"/>
          </p:nvPr>
        </p:nvSpPr>
        <p:spPr/>
        <p:txBody>
          <a:bodyPr/>
          <a:lstStyle/>
          <a:p>
            <a:fld id="{00000000-1234-1234-1234-123412341234}" type="slidenum">
              <a:rPr lang="en-US" smtClean="0"/>
              <a:pPr/>
              <a:t>30</a:t>
            </a:fld>
            <a:endParaRPr lang="en-US"/>
          </a:p>
        </p:txBody>
      </p:sp>
      <p:sp>
        <p:nvSpPr>
          <p:cNvPr id="7" name="TextBox 6">
            <a:extLst>
              <a:ext uri="{FF2B5EF4-FFF2-40B4-BE49-F238E27FC236}">
                <a16:creationId xmlns:a16="http://schemas.microsoft.com/office/drawing/2014/main" id="{863B4189-75DE-B555-6452-8995B6E2AF36}"/>
              </a:ext>
            </a:extLst>
          </p:cNvPr>
          <p:cNvSpPr txBox="1"/>
          <p:nvPr/>
        </p:nvSpPr>
        <p:spPr>
          <a:xfrm>
            <a:off x="0" y="2775858"/>
            <a:ext cx="7029450" cy="1077218"/>
          </a:xfrm>
          <a:prstGeom prst="rect">
            <a:avLst/>
          </a:prstGeom>
          <a:noFill/>
        </p:spPr>
        <p:txBody>
          <a:bodyPr wrap="square" rtlCol="0">
            <a:spAutoFit/>
          </a:bodyPr>
          <a:lstStyle/>
          <a:p>
            <a:pPr lvl="1" algn="ctr"/>
            <a:r>
              <a:rPr lang="en-US" sz="3200" b="1">
                <a:solidFill>
                  <a:schemeClr val="bg1"/>
                </a:solidFill>
                <a:latin typeface="Aptos" panose="020B0004020202020204" pitchFamily="34" charset="0"/>
              </a:rPr>
              <a:t>Opioid Settlement Mini-Grants:  Fund Recipient Agencies Overview</a:t>
            </a:r>
          </a:p>
        </p:txBody>
      </p:sp>
    </p:spTree>
    <p:extLst>
      <p:ext uri="{BB962C8B-B14F-4D97-AF65-F5344CB8AC3E}">
        <p14:creationId xmlns:p14="http://schemas.microsoft.com/office/powerpoint/2010/main" val="2606122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05E2F0-3DF0-3D29-788D-48D1476E59B4}"/>
              </a:ext>
            </a:extLst>
          </p:cNvPr>
          <p:cNvSpPr>
            <a:spLocks noGrp="1"/>
          </p:cNvSpPr>
          <p:nvPr>
            <p:ph type="sldNum" idx="12"/>
          </p:nvPr>
        </p:nvSpPr>
        <p:spPr/>
        <p:txBody>
          <a:bodyPr/>
          <a:lstStyle/>
          <a:p>
            <a:fld id="{00000000-1234-1234-1234-123412341234}" type="slidenum">
              <a:rPr lang="en-US" smtClean="0"/>
              <a:pPr/>
              <a:t>31</a:t>
            </a:fld>
            <a:endParaRPr lang="en-US"/>
          </a:p>
        </p:txBody>
      </p:sp>
      <p:sp>
        <p:nvSpPr>
          <p:cNvPr id="5" name="Title 4">
            <a:extLst>
              <a:ext uri="{FF2B5EF4-FFF2-40B4-BE49-F238E27FC236}">
                <a16:creationId xmlns:a16="http://schemas.microsoft.com/office/drawing/2014/main" id="{BCF55C57-717E-2E27-6086-8621A418A8BF}"/>
              </a:ext>
            </a:extLst>
          </p:cNvPr>
          <p:cNvSpPr>
            <a:spLocks noGrp="1"/>
          </p:cNvSpPr>
          <p:nvPr>
            <p:ph type="title"/>
          </p:nvPr>
        </p:nvSpPr>
        <p:spPr>
          <a:xfrm>
            <a:off x="1124654" y="123392"/>
            <a:ext cx="10349089" cy="391230"/>
          </a:xfrm>
        </p:spPr>
        <p:txBody>
          <a:bodyPr>
            <a:noAutofit/>
          </a:bodyPr>
          <a:lstStyle/>
          <a:p>
            <a:pPr algn="ctr"/>
            <a:r>
              <a:rPr lang="en-US" sz="2400"/>
              <a:t>Opioid Mini-Grants Funding Recipients –Round 1</a:t>
            </a:r>
          </a:p>
        </p:txBody>
      </p:sp>
      <p:graphicFrame>
        <p:nvGraphicFramePr>
          <p:cNvPr id="8" name="Table 7">
            <a:extLst>
              <a:ext uri="{FF2B5EF4-FFF2-40B4-BE49-F238E27FC236}">
                <a16:creationId xmlns:a16="http://schemas.microsoft.com/office/drawing/2014/main" id="{0DE4CBBB-D8D7-94B3-6C88-1F29357A2166}"/>
              </a:ext>
            </a:extLst>
          </p:cNvPr>
          <p:cNvGraphicFramePr>
            <a:graphicFrameLocks noGrp="1"/>
          </p:cNvGraphicFramePr>
          <p:nvPr>
            <p:extLst>
              <p:ext uri="{D42A27DB-BD31-4B8C-83A1-F6EECF244321}">
                <p14:modId xmlns:p14="http://schemas.microsoft.com/office/powerpoint/2010/main" val="734313117"/>
              </p:ext>
            </p:extLst>
          </p:nvPr>
        </p:nvGraphicFramePr>
        <p:xfrm>
          <a:off x="495299" y="708338"/>
          <a:ext cx="11201401" cy="5277263"/>
        </p:xfrm>
        <a:graphic>
          <a:graphicData uri="http://schemas.openxmlformats.org/drawingml/2006/table">
            <a:tbl>
              <a:tblPr firstRow="1" bandRow="1">
                <a:tableStyleId>{5C22544A-7EE6-4342-B048-85BDC9FD1C3A}</a:tableStyleId>
              </a:tblPr>
              <a:tblGrid>
                <a:gridCol w="2268449">
                  <a:extLst>
                    <a:ext uri="{9D8B030D-6E8A-4147-A177-3AD203B41FA5}">
                      <a16:colId xmlns:a16="http://schemas.microsoft.com/office/drawing/2014/main" val="4179530210"/>
                    </a:ext>
                  </a:extLst>
                </a:gridCol>
                <a:gridCol w="1274995">
                  <a:extLst>
                    <a:ext uri="{9D8B030D-6E8A-4147-A177-3AD203B41FA5}">
                      <a16:colId xmlns:a16="http://schemas.microsoft.com/office/drawing/2014/main" val="4289992894"/>
                    </a:ext>
                  </a:extLst>
                </a:gridCol>
                <a:gridCol w="7657957">
                  <a:extLst>
                    <a:ext uri="{9D8B030D-6E8A-4147-A177-3AD203B41FA5}">
                      <a16:colId xmlns:a16="http://schemas.microsoft.com/office/drawing/2014/main" val="3748455780"/>
                    </a:ext>
                  </a:extLst>
                </a:gridCol>
              </a:tblGrid>
              <a:tr h="445498">
                <a:tc>
                  <a:txBody>
                    <a:bodyPr/>
                    <a:lstStyle/>
                    <a:p>
                      <a:pPr algn="ctr" fontAlgn="ctr">
                        <a:buNone/>
                      </a:pPr>
                      <a:r>
                        <a:rPr lang="en-US" sz="1300" b="1" i="0" u="none" strike="noStrike">
                          <a:solidFill>
                            <a:schemeClr val="bg1"/>
                          </a:solidFill>
                          <a:effectLst/>
                          <a:latin typeface="Aptos" panose="020B0004020202020204" pitchFamily="34" charset="0"/>
                        </a:rPr>
                        <a:t>Organization</a:t>
                      </a:r>
                    </a:p>
                  </a:txBody>
                  <a:tcPr marL="9525" marR="9525" marT="9525"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chemeClr val="bg1"/>
                          </a:solidFill>
                          <a:effectLst/>
                          <a:latin typeface="Aptos" panose="020B0004020202020204" pitchFamily="34" charset="0"/>
                        </a:rPr>
                        <a:t>Award $Amount</a:t>
                      </a:r>
                    </a:p>
                  </a:txBody>
                  <a:tcPr marL="9525" marR="9525" marT="9525"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chemeClr val="bg1"/>
                          </a:solidFill>
                          <a:effectLst/>
                          <a:latin typeface="Aptos" panose="020B0004020202020204" pitchFamily="34" charset="0"/>
                        </a:rPr>
                        <a:t>Project Description</a:t>
                      </a:r>
                    </a:p>
                  </a:txBody>
                  <a:tcPr marL="9525" marR="9525" marT="9525"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11257729"/>
                  </a:ext>
                </a:extLst>
              </a:tr>
              <a:tr h="532494">
                <a:tc>
                  <a:txBody>
                    <a:bodyPr/>
                    <a:lstStyle/>
                    <a:p>
                      <a:pPr algn="ctr" fontAlgn="ctr">
                        <a:buNone/>
                      </a:pPr>
                      <a:r>
                        <a:rPr lang="en-US" sz="1300" b="1" i="0" u="none" strike="noStrike">
                          <a:solidFill>
                            <a:srgbClr val="000000"/>
                          </a:solidFill>
                          <a:effectLst/>
                          <a:latin typeface="Aptos" panose="020B0004020202020204" pitchFamily="34" charset="0"/>
                        </a:rPr>
                        <a:t>Bay Area One Health Coalition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panose="020B0004020202020204" pitchFamily="34" charset="0"/>
                        </a:rPr>
                        <a:t>$62,327.00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i="0" u="none" strike="noStrike">
                          <a:solidFill>
                            <a:schemeClr val="tx1"/>
                          </a:solidFill>
                          <a:effectLst/>
                          <a:latin typeface="Aptos" panose="020B0004020202020204" pitchFamily="34" charset="0"/>
                        </a:rPr>
                        <a:t>One Health Micro Clinic: </a:t>
                      </a:r>
                      <a:r>
                        <a:rPr lang="en-US" sz="1300" b="0">
                          <a:solidFill>
                            <a:schemeClr val="tx1"/>
                          </a:solidFill>
                          <a:latin typeface="Aptos" panose="020B0004020202020204" pitchFamily="34" charset="0"/>
                        </a:rPr>
                        <a:t>Naloxone, Harm Reduction, and Diversion from Justice System for unhoused and justice involved in Central and North Alameda.</a:t>
                      </a:r>
                      <a:endParaRPr lang="en-US" sz="1300" b="0" i="0" u="none" strike="noStrike">
                        <a:solidFill>
                          <a:schemeClr val="tx1"/>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5421777"/>
                  </a:ext>
                </a:extLst>
              </a:tr>
              <a:tr h="668250">
                <a:tc>
                  <a:txBody>
                    <a:bodyPr/>
                    <a:lstStyle/>
                    <a:p>
                      <a:pPr algn="ctr" fontAlgn="ctr">
                        <a:buNone/>
                      </a:pPr>
                      <a:r>
                        <a:rPr lang="en-US" sz="1300" b="1" i="0" u="none" strike="noStrike">
                          <a:solidFill>
                            <a:srgbClr val="000000"/>
                          </a:solidFill>
                          <a:effectLst/>
                          <a:latin typeface="Aptos" panose="020B0004020202020204" pitchFamily="34" charset="0"/>
                        </a:rPr>
                        <a:t>Black Girls Mental Health Collective Foundation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panose="020B0004020202020204" pitchFamily="34" charset="0"/>
                        </a:rPr>
                        <a:t>$299,000.00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a:solidFill>
                            <a:schemeClr val="tx1"/>
                          </a:solidFill>
                          <a:latin typeface="Aptos" panose="020B0004020202020204" pitchFamily="34" charset="0"/>
                        </a:rPr>
                        <a:t>The Birth Network:  </a:t>
                      </a:r>
                      <a:r>
                        <a:rPr lang="en-US" sz="1300">
                          <a:solidFill>
                            <a:schemeClr val="tx1"/>
                          </a:solidFill>
                          <a:latin typeface="Aptos" panose="020B0004020202020204" pitchFamily="34" charset="0"/>
                        </a:rPr>
                        <a:t>Diversion from Justice System to Treatment, Preventing Addiction among Youth, Naloxone, and Harm Reduction in North and Central Alameda. Incarcerated women, perinatal and youths. </a:t>
                      </a:r>
                      <a:endParaRPr lang="en-US" sz="1300" b="0" i="0" u="none" strike="noStrike">
                        <a:solidFill>
                          <a:schemeClr val="tx1"/>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26931631"/>
                  </a:ext>
                </a:extLst>
              </a:tr>
              <a:tr h="765810">
                <a:tc>
                  <a:txBody>
                    <a:bodyPr/>
                    <a:lstStyle/>
                    <a:p>
                      <a:pPr algn="ctr" fontAlgn="ctr">
                        <a:buNone/>
                      </a:pPr>
                      <a:r>
                        <a:rPr lang="en-US" sz="1300" b="1" i="0" u="none" strike="noStrike">
                          <a:solidFill>
                            <a:srgbClr val="000000"/>
                          </a:solidFill>
                          <a:effectLst/>
                          <a:latin typeface="Aptos" panose="020B0004020202020204" pitchFamily="34" charset="0"/>
                        </a:rPr>
                        <a:t>(CAL-PEP) California Prevention and Education Project</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panose="020B0004020202020204" pitchFamily="34" charset="0"/>
                        </a:rPr>
                        <a:t>$250,000.00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a:latin typeface="Aptos" panose="020B0004020202020204" pitchFamily="34" charset="0"/>
                        </a:rPr>
                        <a:t>Project MOST (Mobile Outreach, Services, and Treatment): </a:t>
                      </a:r>
                      <a:r>
                        <a:rPr lang="en-US" sz="1300">
                          <a:latin typeface="Aptos" panose="020B0004020202020204" pitchFamily="34" charset="0"/>
                        </a:rPr>
                        <a:t>Naloxone, and Harm Reduction in Unhoused Populations &amp; Other Communities of Color in North Alameda.</a:t>
                      </a:r>
                      <a:endParaRPr lang="en-US" sz="1300" b="0" i="0" u="none" strike="noStrike">
                        <a:solidFill>
                          <a:schemeClr val="tx1"/>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6407347"/>
                  </a:ext>
                </a:extLst>
              </a:tr>
              <a:tr h="685800">
                <a:tc>
                  <a:txBody>
                    <a:bodyPr/>
                    <a:lstStyle/>
                    <a:p>
                      <a:pPr algn="ctr" fontAlgn="ctr">
                        <a:buNone/>
                      </a:pPr>
                      <a:r>
                        <a:rPr lang="en-US" sz="1300" b="1" i="0" u="none" strike="noStrike">
                          <a:solidFill>
                            <a:srgbClr val="000000"/>
                          </a:solidFill>
                          <a:effectLst/>
                          <a:latin typeface="Aptos" panose="020B0004020202020204" pitchFamily="34" charset="0"/>
                        </a:rPr>
                        <a:t>City of Fremont Human Services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panose="020B0004020202020204" pitchFamily="34" charset="0"/>
                        </a:rPr>
                        <a:t>$128,669.00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a:latin typeface="Aptos" panose="020B0004020202020204" pitchFamily="34" charset="0"/>
                        </a:rPr>
                        <a:t>Fremont Mobile Evaluation Team (MET): </a:t>
                      </a:r>
                      <a:r>
                        <a:rPr lang="en-US" sz="1300">
                          <a:latin typeface="Aptos" panose="020B0004020202020204" pitchFamily="34" charset="0"/>
                        </a:rPr>
                        <a:t>Naloxone, and Harm Reduction in unhoused population in South Alameda.</a:t>
                      </a:r>
                      <a:endParaRPr lang="en-US" sz="1300" b="0" i="0" u="none" strike="noStrike">
                        <a:solidFill>
                          <a:schemeClr val="tx1"/>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88132298"/>
                  </a:ext>
                </a:extLst>
              </a:tr>
              <a:tr h="710565">
                <a:tc>
                  <a:txBody>
                    <a:bodyPr/>
                    <a:lstStyle/>
                    <a:p>
                      <a:pPr algn="ctr" fontAlgn="ctr">
                        <a:buNone/>
                      </a:pPr>
                      <a:r>
                        <a:rPr lang="en-US" sz="1300" b="1" i="0" u="none" strike="noStrike">
                          <a:solidFill>
                            <a:srgbClr val="000000"/>
                          </a:solidFill>
                          <a:effectLst/>
                          <a:latin typeface="Aptos" panose="020B0004020202020204" pitchFamily="34" charset="0"/>
                        </a:rPr>
                        <a:t>(HEPPAC) HIV Education and Prevention Project of Alameda County</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panose="020B0004020202020204" pitchFamily="34" charset="0"/>
                        </a:rPr>
                        <a:t>$299,150.00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a:latin typeface="Aptos" panose="020B0004020202020204" pitchFamily="34" charset="0"/>
                        </a:rPr>
                        <a:t>HEPPAC-Santa Rita Jail Medically-Assisted Treatment Linkage and Overdose Prevention Program: </a:t>
                      </a:r>
                      <a:r>
                        <a:rPr lang="en-US" sz="1300" b="0">
                          <a:latin typeface="Aptos" panose="020B0004020202020204" pitchFamily="34" charset="0"/>
                        </a:rPr>
                        <a:t>Countywide Substance Use Disorder Treatment, and Diversion from Justice System to Treatment</a:t>
                      </a:r>
                      <a:endParaRPr lang="en-US" sz="1300" b="0" i="0" u="none" strike="noStrike">
                        <a:solidFill>
                          <a:schemeClr val="tx1"/>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38635578"/>
                  </a:ext>
                </a:extLst>
              </a:tr>
              <a:tr h="674370">
                <a:tc>
                  <a:txBody>
                    <a:bodyPr/>
                    <a:lstStyle/>
                    <a:p>
                      <a:pPr algn="ctr" fontAlgn="ctr">
                        <a:buNone/>
                      </a:pPr>
                      <a:r>
                        <a:rPr lang="en-US" sz="1300" b="1" i="0" u="none" strike="noStrike">
                          <a:solidFill>
                            <a:srgbClr val="000000"/>
                          </a:solidFill>
                          <a:effectLst/>
                          <a:latin typeface="Aptos" panose="020B0004020202020204" pitchFamily="34" charset="0"/>
                        </a:rPr>
                        <a:t>National Prevention Science Coalition to Improve Lives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panose="020B0004020202020204" pitchFamily="34" charset="0"/>
                        </a:rPr>
                        <a:t>$250,000.00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a:latin typeface="Aptos" panose="020B0004020202020204" pitchFamily="34" charset="0"/>
                        </a:rPr>
                        <a:t>Alameda County Innovative Prevention (ACIP) project: </a:t>
                      </a:r>
                      <a:r>
                        <a:rPr lang="en-US" sz="1300" b="0">
                          <a:latin typeface="Aptos" panose="020B0004020202020204" pitchFamily="34" charset="0"/>
                        </a:rPr>
                        <a:t>Development and dissemination of a parenting intervention aimed at reducing substance use outcomes in children of parents with addiction Countywide.</a:t>
                      </a:r>
                      <a:endParaRPr lang="en-US" sz="1300" b="0" i="0" u="none" strike="noStrike">
                        <a:solidFill>
                          <a:schemeClr val="tx1"/>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16134464"/>
                  </a:ext>
                </a:extLst>
              </a:tr>
              <a:tr h="794476">
                <a:tc>
                  <a:txBody>
                    <a:bodyPr/>
                    <a:lstStyle/>
                    <a:p>
                      <a:pPr algn="ctr" fontAlgn="ctr">
                        <a:buNone/>
                      </a:pPr>
                      <a:r>
                        <a:rPr lang="en-US" sz="1300" b="1" i="0" u="none" strike="noStrike">
                          <a:solidFill>
                            <a:srgbClr val="000000"/>
                          </a:solidFill>
                          <a:effectLst/>
                          <a:latin typeface="Aptos" panose="020B0004020202020204" pitchFamily="34" charset="0"/>
                        </a:rPr>
                        <a:t>Roots Community Health</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panose="020B0004020202020204" pitchFamily="34" charset="0"/>
                        </a:rPr>
                        <a:t>$250,000.00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a:latin typeface="Aptos" panose="020B0004020202020204" pitchFamily="34" charset="0"/>
                        </a:rPr>
                        <a:t>East Oakland Opioid Response Initiative: </a:t>
                      </a:r>
                      <a:r>
                        <a:rPr lang="en-US" sz="1300" b="0">
                          <a:latin typeface="Aptos" panose="020B0004020202020204" pitchFamily="34" charset="0"/>
                        </a:rPr>
                        <a:t>Substance Use Disorder Treatment for Unhoused Populations, Black Men, and Other Communities of Color through the launch of a Mobile MAT Unit.</a:t>
                      </a:r>
                      <a:endParaRPr lang="en-US" sz="1300" b="0" i="0" u="none" strike="noStrike">
                        <a:solidFill>
                          <a:schemeClr val="tx1"/>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608615875"/>
                  </a:ext>
                </a:extLst>
              </a:tr>
            </a:tbl>
          </a:graphicData>
        </a:graphic>
      </p:graphicFrame>
    </p:spTree>
    <p:extLst>
      <p:ext uri="{BB962C8B-B14F-4D97-AF65-F5344CB8AC3E}">
        <p14:creationId xmlns:p14="http://schemas.microsoft.com/office/powerpoint/2010/main" val="439078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75C2E-E7A6-485B-BA02-494502AA41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9B930D-DE80-785F-B81F-EA2D93D10A3D}"/>
              </a:ext>
            </a:extLst>
          </p:cNvPr>
          <p:cNvSpPr>
            <a:spLocks noGrp="1"/>
          </p:cNvSpPr>
          <p:nvPr>
            <p:ph type="sldNum" idx="12"/>
          </p:nvPr>
        </p:nvSpPr>
        <p:spPr/>
        <p:txBody>
          <a:bodyPr/>
          <a:lstStyle/>
          <a:p>
            <a:fld id="{00000000-1234-1234-1234-123412341234}" type="slidenum">
              <a:rPr lang="en-US" smtClean="0"/>
              <a:pPr/>
              <a:t>32</a:t>
            </a:fld>
            <a:endParaRPr lang="en-US"/>
          </a:p>
        </p:txBody>
      </p:sp>
      <p:sp>
        <p:nvSpPr>
          <p:cNvPr id="5" name="Title 4">
            <a:extLst>
              <a:ext uri="{FF2B5EF4-FFF2-40B4-BE49-F238E27FC236}">
                <a16:creationId xmlns:a16="http://schemas.microsoft.com/office/drawing/2014/main" id="{A919FDCA-F79A-5D39-24D1-911664DB4C16}"/>
              </a:ext>
            </a:extLst>
          </p:cNvPr>
          <p:cNvSpPr>
            <a:spLocks noGrp="1"/>
          </p:cNvSpPr>
          <p:nvPr>
            <p:ph type="title"/>
          </p:nvPr>
        </p:nvSpPr>
        <p:spPr>
          <a:xfrm>
            <a:off x="847977" y="320827"/>
            <a:ext cx="10349089" cy="391230"/>
          </a:xfrm>
        </p:spPr>
        <p:txBody>
          <a:bodyPr>
            <a:noAutofit/>
          </a:bodyPr>
          <a:lstStyle/>
          <a:p>
            <a:pPr algn="ctr"/>
            <a:r>
              <a:rPr lang="en-US" sz="2400"/>
              <a:t>Opioid Mini-Grants Funding Recipients –Round 1 Continued</a:t>
            </a:r>
          </a:p>
        </p:txBody>
      </p:sp>
      <p:graphicFrame>
        <p:nvGraphicFramePr>
          <p:cNvPr id="8" name="Table 7">
            <a:extLst>
              <a:ext uri="{FF2B5EF4-FFF2-40B4-BE49-F238E27FC236}">
                <a16:creationId xmlns:a16="http://schemas.microsoft.com/office/drawing/2014/main" id="{D73A06B2-500D-0807-6B35-17883D965F37}"/>
              </a:ext>
            </a:extLst>
          </p:cNvPr>
          <p:cNvGraphicFramePr>
            <a:graphicFrameLocks noGrp="1"/>
          </p:cNvGraphicFramePr>
          <p:nvPr>
            <p:extLst>
              <p:ext uri="{D42A27DB-BD31-4B8C-83A1-F6EECF244321}">
                <p14:modId xmlns:p14="http://schemas.microsoft.com/office/powerpoint/2010/main" val="2057717190"/>
              </p:ext>
            </p:extLst>
          </p:nvPr>
        </p:nvGraphicFramePr>
        <p:xfrm>
          <a:off x="558725" y="1014427"/>
          <a:ext cx="11310739" cy="4687607"/>
        </p:xfrm>
        <a:graphic>
          <a:graphicData uri="http://schemas.openxmlformats.org/drawingml/2006/table">
            <a:tbl>
              <a:tblPr firstRow="1" bandRow="1">
                <a:tableStyleId>{5C22544A-7EE6-4342-B048-85BDC9FD1C3A}</a:tableStyleId>
              </a:tblPr>
              <a:tblGrid>
                <a:gridCol w="1748465">
                  <a:extLst>
                    <a:ext uri="{9D8B030D-6E8A-4147-A177-3AD203B41FA5}">
                      <a16:colId xmlns:a16="http://schemas.microsoft.com/office/drawing/2014/main" val="4179530210"/>
                    </a:ext>
                  </a:extLst>
                </a:gridCol>
                <a:gridCol w="1304818">
                  <a:extLst>
                    <a:ext uri="{9D8B030D-6E8A-4147-A177-3AD203B41FA5}">
                      <a16:colId xmlns:a16="http://schemas.microsoft.com/office/drawing/2014/main" val="4289992894"/>
                    </a:ext>
                  </a:extLst>
                </a:gridCol>
                <a:gridCol w="8257456">
                  <a:extLst>
                    <a:ext uri="{9D8B030D-6E8A-4147-A177-3AD203B41FA5}">
                      <a16:colId xmlns:a16="http://schemas.microsoft.com/office/drawing/2014/main" val="3748455780"/>
                    </a:ext>
                  </a:extLst>
                </a:gridCol>
              </a:tblGrid>
              <a:tr h="375824">
                <a:tc>
                  <a:txBody>
                    <a:bodyPr/>
                    <a:lstStyle/>
                    <a:p>
                      <a:pPr algn="ctr" fontAlgn="ctr">
                        <a:buNone/>
                      </a:pPr>
                      <a:r>
                        <a:rPr lang="en-US" sz="1300" b="1" i="0" u="none" strike="noStrike">
                          <a:solidFill>
                            <a:schemeClr val="bg1"/>
                          </a:solidFill>
                          <a:effectLst/>
                          <a:latin typeface="Aptos"/>
                        </a:rPr>
                        <a:t>Organization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chemeClr val="bg1"/>
                          </a:solidFill>
                          <a:effectLst/>
                          <a:latin typeface="Aptos"/>
                        </a:rPr>
                        <a:t>Award $ Amount</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chemeClr val="bg1"/>
                          </a:solidFill>
                          <a:effectLst/>
                          <a:latin typeface="Aptos"/>
                        </a:rPr>
                        <a:t>Project Description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11257729"/>
                  </a:ext>
                </a:extLst>
              </a:tr>
              <a:tr h="849698">
                <a:tc>
                  <a:txBody>
                    <a:bodyPr/>
                    <a:lstStyle/>
                    <a:p>
                      <a:pPr algn="ctr" fontAlgn="ctr">
                        <a:buNone/>
                      </a:pPr>
                      <a:r>
                        <a:rPr lang="en-US" sz="1300" b="1" i="0" u="none" strike="noStrike" err="1">
                          <a:solidFill>
                            <a:srgbClr val="000000"/>
                          </a:solidFill>
                          <a:effectLst/>
                          <a:latin typeface="Aptos"/>
                        </a:rPr>
                        <a:t>Tha</a:t>
                      </a:r>
                      <a:r>
                        <a:rPr lang="en-US" sz="1300" b="1" i="0" u="none" strike="noStrike">
                          <a:solidFill>
                            <a:srgbClr val="000000"/>
                          </a:solidFill>
                          <a:effectLst/>
                          <a:latin typeface="Aptos"/>
                        </a:rPr>
                        <a:t> Town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a:rPr>
                        <a:t>$194,400.00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i="0" u="none" strike="noStrike">
                          <a:solidFill>
                            <a:srgbClr val="000000"/>
                          </a:solidFill>
                          <a:effectLst/>
                          <a:latin typeface="Aptos"/>
                        </a:rPr>
                        <a:t>Junior Journalist Opioid Outreach for Alameda County project: </a:t>
                      </a:r>
                      <a:r>
                        <a:rPr lang="en-US" sz="1300" b="0" i="0" u="none" strike="noStrike">
                          <a:solidFill>
                            <a:srgbClr val="000000"/>
                          </a:solidFill>
                          <a:effectLst/>
                          <a:latin typeface="Aptos"/>
                        </a:rPr>
                        <a:t>Countywide initiative to prevent addiction among vulnerable , at-risk youth using </a:t>
                      </a:r>
                      <a:r>
                        <a:rPr lang="en-US" sz="1300">
                          <a:latin typeface="Aptos"/>
                        </a:rPr>
                        <a:t>peer-to-peer education through a Junior Journalist internship, where youth create articles, podcasts, and videos to raise awareness. </a:t>
                      </a:r>
                      <a:endParaRPr lang="en-US" sz="1300" b="0" i="0" u="none" strike="noStrike">
                        <a:solidFill>
                          <a:srgbClr val="000000"/>
                        </a:solidFill>
                        <a:effectLst/>
                        <a:latin typeface="Aptos"/>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6407347"/>
                  </a:ext>
                </a:extLst>
              </a:tr>
              <a:tr h="832207">
                <a:tc>
                  <a:txBody>
                    <a:bodyPr/>
                    <a:lstStyle/>
                    <a:p>
                      <a:pPr algn="ctr" fontAlgn="ctr">
                        <a:buNone/>
                      </a:pPr>
                      <a:r>
                        <a:rPr lang="en-US" sz="1300" b="1" i="0" u="none" strike="noStrike">
                          <a:solidFill>
                            <a:srgbClr val="000000"/>
                          </a:solidFill>
                          <a:effectLst/>
                          <a:latin typeface="Aptos"/>
                        </a:rPr>
                        <a:t>Tri-Valley Haven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a:rPr>
                        <a:t>$179,299.00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a:solidFill>
                            <a:schemeClr val="tx1"/>
                          </a:solidFill>
                          <a:latin typeface="Aptos"/>
                        </a:rPr>
                        <a:t>This project will integrate harm reduction into its current program which offers safe shelter to primarily women and children escaping domestic violence and abuse countywide. One-on-one and group counseling and staff training on Narcan administration/overdose response.  </a:t>
                      </a:r>
                      <a:endParaRPr lang="en-US" sz="1300" b="0" i="0" u="none" strike="noStrike">
                        <a:solidFill>
                          <a:schemeClr val="tx1"/>
                        </a:solidFill>
                        <a:effectLst/>
                        <a:latin typeface="Aptos"/>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88132298"/>
                  </a:ext>
                </a:extLst>
              </a:tr>
              <a:tr h="688368">
                <a:tc>
                  <a:txBody>
                    <a:bodyPr/>
                    <a:lstStyle/>
                    <a:p>
                      <a:pPr algn="ctr" fontAlgn="ctr">
                        <a:buNone/>
                      </a:pPr>
                      <a:r>
                        <a:rPr lang="en-US" sz="1300" b="1" i="0" u="none" strike="noStrike">
                          <a:solidFill>
                            <a:srgbClr val="000000"/>
                          </a:solidFill>
                          <a:effectLst/>
                          <a:latin typeface="Aptos"/>
                        </a:rPr>
                        <a:t>Trybe, Inc.</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a:rPr>
                        <a:t>$300,000.00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a:solidFill>
                            <a:schemeClr val="tx1"/>
                          </a:solidFill>
                          <a:latin typeface="Aptos"/>
                        </a:rPr>
                        <a:t>Trybe Safe Spaces: </a:t>
                      </a:r>
                      <a:r>
                        <a:rPr lang="en-US" sz="1300" b="0">
                          <a:solidFill>
                            <a:schemeClr val="tx1"/>
                          </a:solidFill>
                          <a:latin typeface="Aptos"/>
                        </a:rPr>
                        <a:t>Addresses preventing addiction among  vulnerable and at-risk youth by offering comprehensive, community-based prevention programming in Oakland and Central Alameda.</a:t>
                      </a:r>
                      <a:endParaRPr lang="en-US" sz="1300" b="0" i="0" u="none" strike="noStrike">
                        <a:solidFill>
                          <a:schemeClr val="tx1"/>
                        </a:solidFill>
                        <a:effectLst/>
                        <a:latin typeface="Aptos"/>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38635578"/>
                  </a:ext>
                </a:extLst>
              </a:tr>
              <a:tr h="708917">
                <a:tc>
                  <a:txBody>
                    <a:bodyPr/>
                    <a:lstStyle/>
                    <a:p>
                      <a:pPr algn="ctr" fontAlgn="ctr">
                        <a:buNone/>
                      </a:pPr>
                      <a:r>
                        <a:rPr lang="en-US" sz="1300" b="1" i="0" u="none" strike="noStrike">
                          <a:solidFill>
                            <a:srgbClr val="000000"/>
                          </a:solidFill>
                          <a:effectLst/>
                          <a:latin typeface="Aptos"/>
                        </a:rPr>
                        <a:t>West Oakland Punks With Lunch</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a:rPr>
                        <a:t>$189,482.00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a:solidFill>
                            <a:schemeClr val="tx1"/>
                          </a:solidFill>
                          <a:latin typeface="Aptos"/>
                        </a:rPr>
                        <a:t>HEAL Oakland: </a:t>
                      </a:r>
                      <a:r>
                        <a:rPr lang="en-US" sz="1300">
                          <a:solidFill>
                            <a:schemeClr val="tx1"/>
                          </a:solidFill>
                          <a:latin typeface="Aptos"/>
                        </a:rPr>
                        <a:t>Harm reduction, Education and Access to naloxone for safer Lives in Central Alameda targeting unhoused, justice involved and other communities of color. </a:t>
                      </a:r>
                      <a:endParaRPr lang="en-US" sz="1300" b="0" i="0" u="none" strike="noStrike">
                        <a:solidFill>
                          <a:schemeClr val="tx1"/>
                        </a:solidFill>
                        <a:effectLst/>
                        <a:latin typeface="Aptos"/>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21573508"/>
                  </a:ext>
                </a:extLst>
              </a:tr>
              <a:tr h="803172">
                <a:tc>
                  <a:txBody>
                    <a:bodyPr/>
                    <a:lstStyle/>
                    <a:p>
                      <a:pPr algn="ctr" fontAlgn="ctr">
                        <a:buNone/>
                      </a:pPr>
                      <a:r>
                        <a:rPr lang="en-US" sz="1300" b="1" i="0" u="none" strike="noStrike">
                          <a:solidFill>
                            <a:srgbClr val="000000"/>
                          </a:solidFill>
                          <a:effectLst/>
                          <a:latin typeface="Aptos"/>
                        </a:rPr>
                        <a:t>Youth Uprising</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0" i="0" u="none" strike="noStrike">
                          <a:solidFill>
                            <a:srgbClr val="000000"/>
                          </a:solidFill>
                          <a:effectLst/>
                          <a:latin typeface="Aptos"/>
                        </a:rPr>
                        <a:t>$300,000.00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i="0" u="none" strike="noStrike">
                          <a:solidFill>
                            <a:srgbClr val="000000"/>
                          </a:solidFill>
                          <a:effectLst/>
                          <a:latin typeface="Aptos"/>
                        </a:rPr>
                        <a:t>A Push Forward:  </a:t>
                      </a:r>
                      <a:r>
                        <a:rPr lang="en-US" sz="1300" b="0" i="0" u="none" strike="noStrike">
                          <a:solidFill>
                            <a:srgbClr val="000000"/>
                          </a:solidFill>
                          <a:effectLst/>
                          <a:latin typeface="Aptos"/>
                        </a:rPr>
                        <a:t>Innovative and youth-centered initiative designed to combat the opioid epidemic in Alameda County through a multifaceted approach focusing on Prevention, Intervention, and Awareness strategies.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20802101"/>
                  </a:ext>
                </a:extLst>
              </a:tr>
              <a:tr h="429421">
                <a:tc>
                  <a:txBody>
                    <a:bodyPr/>
                    <a:lstStyle/>
                    <a:p>
                      <a:pPr algn="ctr" fontAlgn="ctr">
                        <a:buNone/>
                      </a:pPr>
                      <a:r>
                        <a:rPr lang="en-US" sz="1400" b="1" i="0" u="none" strike="noStrike">
                          <a:solidFill>
                            <a:srgbClr val="000000"/>
                          </a:solidFill>
                          <a:effectLst/>
                          <a:latin typeface="Aptos"/>
                        </a:rPr>
                        <a:t>Total</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rgbClr val="C00000"/>
                          </a:solidFill>
                          <a:effectLst/>
                          <a:latin typeface="Aptos"/>
                        </a:rPr>
                        <a:t>$2,702,327.00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endParaRPr lang="en-US" sz="12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30235319"/>
                  </a:ext>
                </a:extLst>
              </a:tr>
            </a:tbl>
          </a:graphicData>
        </a:graphic>
      </p:graphicFrame>
    </p:spTree>
    <p:extLst>
      <p:ext uri="{BB962C8B-B14F-4D97-AF65-F5344CB8AC3E}">
        <p14:creationId xmlns:p14="http://schemas.microsoft.com/office/powerpoint/2010/main" val="4088099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56D58-2AC7-1CA3-DBBE-6B9D339B2C5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BEF91F-CC6D-2492-2213-9EAA68EA90EE}"/>
              </a:ext>
            </a:extLst>
          </p:cNvPr>
          <p:cNvSpPr>
            <a:spLocks noGrp="1"/>
          </p:cNvSpPr>
          <p:nvPr>
            <p:ph type="sldNum" idx="12"/>
          </p:nvPr>
        </p:nvSpPr>
        <p:spPr/>
        <p:txBody>
          <a:bodyPr/>
          <a:lstStyle/>
          <a:p>
            <a:fld id="{00000000-1234-1234-1234-123412341234}" type="slidenum">
              <a:rPr lang="en-US" smtClean="0"/>
              <a:pPr/>
              <a:t>33</a:t>
            </a:fld>
            <a:endParaRPr lang="en-US"/>
          </a:p>
        </p:txBody>
      </p:sp>
      <p:sp>
        <p:nvSpPr>
          <p:cNvPr id="5" name="Title 4">
            <a:extLst>
              <a:ext uri="{FF2B5EF4-FFF2-40B4-BE49-F238E27FC236}">
                <a16:creationId xmlns:a16="http://schemas.microsoft.com/office/drawing/2014/main" id="{B3BEA14B-E1BC-AC2E-8FB2-7D6E68640740}"/>
              </a:ext>
            </a:extLst>
          </p:cNvPr>
          <p:cNvSpPr>
            <a:spLocks noGrp="1"/>
          </p:cNvSpPr>
          <p:nvPr>
            <p:ph type="title"/>
          </p:nvPr>
        </p:nvSpPr>
        <p:spPr>
          <a:xfrm>
            <a:off x="921455" y="246593"/>
            <a:ext cx="10349089" cy="391230"/>
          </a:xfrm>
        </p:spPr>
        <p:txBody>
          <a:bodyPr>
            <a:noAutofit/>
          </a:bodyPr>
          <a:lstStyle/>
          <a:p>
            <a:pPr algn="ctr"/>
            <a:r>
              <a:rPr lang="en-US" sz="2400"/>
              <a:t>Opioid Mini-Grants Funding Recipients –Round 2</a:t>
            </a:r>
          </a:p>
        </p:txBody>
      </p:sp>
      <p:graphicFrame>
        <p:nvGraphicFramePr>
          <p:cNvPr id="8" name="Table 7">
            <a:extLst>
              <a:ext uri="{FF2B5EF4-FFF2-40B4-BE49-F238E27FC236}">
                <a16:creationId xmlns:a16="http://schemas.microsoft.com/office/drawing/2014/main" id="{051A3CE0-EF8B-8197-6815-9BC4777C2EE7}"/>
              </a:ext>
            </a:extLst>
          </p:cNvPr>
          <p:cNvGraphicFramePr>
            <a:graphicFrameLocks noGrp="1"/>
          </p:cNvGraphicFramePr>
          <p:nvPr>
            <p:extLst>
              <p:ext uri="{D42A27DB-BD31-4B8C-83A1-F6EECF244321}">
                <p14:modId xmlns:p14="http://schemas.microsoft.com/office/powerpoint/2010/main" val="2576106899"/>
              </p:ext>
            </p:extLst>
          </p:nvPr>
        </p:nvGraphicFramePr>
        <p:xfrm>
          <a:off x="362214" y="828776"/>
          <a:ext cx="11651110" cy="4901182"/>
        </p:xfrm>
        <a:graphic>
          <a:graphicData uri="http://schemas.openxmlformats.org/drawingml/2006/table">
            <a:tbl>
              <a:tblPr firstRow="1" bandRow="1">
                <a:tableStyleId>{5C22544A-7EE6-4342-B048-85BDC9FD1C3A}</a:tableStyleId>
              </a:tblPr>
              <a:tblGrid>
                <a:gridCol w="1920054">
                  <a:extLst>
                    <a:ext uri="{9D8B030D-6E8A-4147-A177-3AD203B41FA5}">
                      <a16:colId xmlns:a16="http://schemas.microsoft.com/office/drawing/2014/main" val="4179530210"/>
                    </a:ext>
                  </a:extLst>
                </a:gridCol>
                <a:gridCol w="1402839">
                  <a:extLst>
                    <a:ext uri="{9D8B030D-6E8A-4147-A177-3AD203B41FA5}">
                      <a16:colId xmlns:a16="http://schemas.microsoft.com/office/drawing/2014/main" val="4289992894"/>
                    </a:ext>
                  </a:extLst>
                </a:gridCol>
                <a:gridCol w="8328217">
                  <a:extLst>
                    <a:ext uri="{9D8B030D-6E8A-4147-A177-3AD203B41FA5}">
                      <a16:colId xmlns:a16="http://schemas.microsoft.com/office/drawing/2014/main" val="3748455780"/>
                    </a:ext>
                  </a:extLst>
                </a:gridCol>
              </a:tblGrid>
              <a:tr h="413002">
                <a:tc>
                  <a:txBody>
                    <a:bodyPr/>
                    <a:lstStyle/>
                    <a:p>
                      <a:pPr algn="ctr" fontAlgn="ctr">
                        <a:buNone/>
                      </a:pPr>
                      <a:r>
                        <a:rPr lang="en-US" sz="1300" b="1" i="0" u="none" strike="noStrike">
                          <a:solidFill>
                            <a:schemeClr val="bg1"/>
                          </a:solidFill>
                          <a:effectLst/>
                          <a:latin typeface="Aptos" panose="020B0004020202020204" pitchFamily="34" charset="0"/>
                        </a:rPr>
                        <a:t>Organization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chemeClr val="bg1"/>
                          </a:solidFill>
                          <a:effectLst/>
                          <a:latin typeface="Aptos" panose="020B0004020202020204" pitchFamily="34" charset="0"/>
                        </a:rPr>
                        <a:t>Award $Amount</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chemeClr val="bg1"/>
                          </a:solidFill>
                          <a:effectLst/>
                          <a:latin typeface="Aptos" panose="020B0004020202020204" pitchFamily="34" charset="0"/>
                        </a:rPr>
                        <a:t>Project Description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11257729"/>
                  </a:ext>
                </a:extLst>
              </a:tr>
              <a:tr h="0">
                <a:tc>
                  <a:txBody>
                    <a:bodyPr/>
                    <a:lstStyle/>
                    <a:p>
                      <a:pPr algn="ctr" fontAlgn="b">
                        <a:buNone/>
                      </a:pPr>
                      <a:endParaRPr lang="en-US" sz="1300" b="1" i="0" u="none" strike="noStrike">
                        <a:solidFill>
                          <a:srgbClr val="000000"/>
                        </a:solidFill>
                        <a:effectLst/>
                        <a:latin typeface="Aptos" panose="020B0004020202020204" pitchFamily="34" charset="0"/>
                      </a:endParaRPr>
                    </a:p>
                    <a:p>
                      <a:pPr algn="ctr" fontAlgn="b">
                        <a:buNone/>
                      </a:pPr>
                      <a:r>
                        <a:rPr lang="en-US" sz="1300" b="1" i="0" u="none" strike="noStrike">
                          <a:solidFill>
                            <a:srgbClr val="000000"/>
                          </a:solidFill>
                          <a:effectLst/>
                          <a:latin typeface="Aptos" panose="020B0004020202020204" pitchFamily="34" charset="0"/>
                        </a:rPr>
                        <a:t>Bay Area Community Health</a:t>
                      </a: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lnSpc>
                          <a:spcPct val="150000"/>
                        </a:lnSpc>
                        <a:buNone/>
                      </a:pPr>
                      <a:endParaRPr lang="en-US" sz="1300" b="0" i="0" u="none" strike="noStrike">
                        <a:solidFill>
                          <a:srgbClr val="000000"/>
                        </a:solidFill>
                        <a:effectLst/>
                        <a:latin typeface="Aptos" panose="020B0004020202020204" pitchFamily="34" charset="0"/>
                      </a:endParaRPr>
                    </a:p>
                    <a:p>
                      <a:pPr algn="ctr" fontAlgn="b">
                        <a:lnSpc>
                          <a:spcPct val="150000"/>
                        </a:lnSpc>
                        <a:buNone/>
                      </a:pPr>
                      <a:r>
                        <a:rPr lang="en-US" sz="1300" b="0" i="0" u="none" strike="noStrike">
                          <a:solidFill>
                            <a:srgbClr val="000000"/>
                          </a:solidFill>
                          <a:effectLst/>
                          <a:latin typeface="Aptos" panose="020B0004020202020204" pitchFamily="34" charset="0"/>
                        </a:rPr>
                        <a:t>$250,000.00</a:t>
                      </a:r>
                    </a:p>
                    <a:p>
                      <a:pPr algn="ctr" fontAlgn="b">
                        <a:lnSpc>
                          <a:spcPct val="150000"/>
                        </a:lnSpc>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endParaRPr lang="en-US" sz="1300" b="1">
                        <a:latin typeface="Aptos" panose="020B0004020202020204" pitchFamily="34" charset="0"/>
                      </a:endParaRPr>
                    </a:p>
                    <a:p>
                      <a:pPr algn="l"/>
                      <a:r>
                        <a:rPr lang="en-US" sz="1300" b="1">
                          <a:latin typeface="Aptos" panose="020B0004020202020204" pitchFamily="34" charset="0"/>
                        </a:rPr>
                        <a:t>Project Generations </a:t>
                      </a:r>
                      <a:r>
                        <a:rPr lang="en-US" sz="1300" b="0" i="0" u="none" strike="noStrike" cap="none">
                          <a:solidFill>
                            <a:schemeClr val="dk1"/>
                          </a:solidFill>
                          <a:effectLst/>
                          <a:latin typeface="Aptos" panose="020B0004020202020204" pitchFamily="34" charset="0"/>
                          <a:ea typeface="+mn-ea"/>
                          <a:cs typeface="+mn-cs"/>
                          <a:sym typeface="Arial"/>
                        </a:rPr>
                        <a:t>includes syringe exchange, HIV/HCV testing, fentanyl detection kits, overdose prevention education</a:t>
                      </a:r>
                      <a:r>
                        <a:rPr lang="en-US" sz="1300" b="1" i="0" u="none" strike="noStrike" cap="none">
                          <a:solidFill>
                            <a:schemeClr val="dk1"/>
                          </a:solidFill>
                          <a:effectLst/>
                          <a:latin typeface="Aptos" panose="020B0004020202020204" pitchFamily="34" charset="0"/>
                          <a:ea typeface="+mn-ea"/>
                          <a:cs typeface="+mn-cs"/>
                          <a:sym typeface="Arial"/>
                        </a:rPr>
                        <a:t> </a:t>
                      </a:r>
                      <a:r>
                        <a:rPr lang="en-US" sz="1300">
                          <a:latin typeface="Aptos" panose="020B0004020202020204" pitchFamily="34" charset="0"/>
                        </a:rPr>
                        <a:t>to directly reduce opioid-related deaths, especially in unhoused populations in Central and South Alameda.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5421777"/>
                  </a:ext>
                </a:extLst>
              </a:tr>
              <a:tr h="669629">
                <a:tc>
                  <a:txBody>
                    <a:bodyPr/>
                    <a:lstStyle/>
                    <a:p>
                      <a:pPr algn="ctr" fontAlgn="b">
                        <a:buNone/>
                      </a:pPr>
                      <a:endParaRPr lang="en-US" sz="1300" b="1" i="0" u="none" strike="noStrike">
                        <a:solidFill>
                          <a:srgbClr val="000000"/>
                        </a:solidFill>
                        <a:effectLst/>
                        <a:latin typeface="Aptos" panose="020B0004020202020204" pitchFamily="34" charset="0"/>
                      </a:endParaRPr>
                    </a:p>
                    <a:p>
                      <a:pPr algn="ctr" fontAlgn="b">
                        <a:buNone/>
                      </a:pPr>
                      <a:r>
                        <a:rPr lang="en-US" sz="1300" b="1" i="0" u="none" strike="noStrike">
                          <a:solidFill>
                            <a:srgbClr val="000000"/>
                          </a:solidFill>
                          <a:effectLst/>
                          <a:latin typeface="Aptos" panose="020B0004020202020204" pitchFamily="34" charset="0"/>
                        </a:rPr>
                        <a:t>Building Opportunities for Self-Sufficiency (BOSS)</a:t>
                      </a: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r>
                        <a:rPr lang="en-US" sz="1300" b="0" i="0" u="none" strike="noStrike">
                          <a:solidFill>
                            <a:srgbClr val="000000"/>
                          </a:solidFill>
                          <a:effectLst/>
                          <a:latin typeface="Aptos" panose="020B0004020202020204" pitchFamily="34" charset="0"/>
                        </a:rPr>
                        <a:t>$250,000.00</a:t>
                      </a:r>
                    </a:p>
                    <a:p>
                      <a:pPr algn="ctr" fontAlgn="b">
                        <a:buNone/>
                      </a:pPr>
                      <a:endParaRPr lang="en-US" sz="1300" b="0" i="0" u="none" strike="noStrike">
                        <a:solidFill>
                          <a:srgbClr val="000000"/>
                        </a:solidFill>
                        <a:effectLst/>
                        <a:latin typeface="Aptos" panose="020B0004020202020204" pitchFamily="34" charset="0"/>
                      </a:endParaRPr>
                    </a:p>
                    <a:p>
                      <a:pPr algn="ctr" fontAlgn="b">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i="0" u="none" strike="noStrike">
                          <a:solidFill>
                            <a:srgbClr val="000000"/>
                          </a:solidFill>
                          <a:effectLst/>
                          <a:latin typeface="Aptos" panose="020B0004020202020204" pitchFamily="34" charset="0"/>
                        </a:rPr>
                        <a:t>BOSS Opioid Overdose Prevention Project </a:t>
                      </a:r>
                      <a:r>
                        <a:rPr lang="en-US" sz="1300" b="0" i="0" u="none" strike="noStrike">
                          <a:solidFill>
                            <a:srgbClr val="000000"/>
                          </a:solidFill>
                          <a:effectLst/>
                          <a:latin typeface="Aptos" panose="020B0004020202020204" pitchFamily="34" charset="0"/>
                        </a:rPr>
                        <a:t>focuses on tackling opioid crisis in marginalized areas by distributing Naloxone and providing peer-based support and harm reduction training in u</a:t>
                      </a:r>
                      <a:r>
                        <a:rPr lang="en-US" sz="1300">
                          <a:latin typeface="Aptos" panose="020B0004020202020204" pitchFamily="34" charset="0"/>
                        </a:rPr>
                        <a:t>nhoused populations and justice-involved individuals in East Oakland, especially Black and Brown communities. </a:t>
                      </a:r>
                      <a:endParaRPr lang="en-US" sz="13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26931631"/>
                  </a:ext>
                </a:extLst>
              </a:tr>
              <a:tr h="623217">
                <a:tc>
                  <a:txBody>
                    <a:bodyPr/>
                    <a:lstStyle/>
                    <a:p>
                      <a:pPr algn="ctr" fontAlgn="b">
                        <a:buNone/>
                      </a:pPr>
                      <a:r>
                        <a:rPr lang="en-US" sz="1300" b="1" i="0" u="none" strike="noStrike" err="1">
                          <a:solidFill>
                            <a:srgbClr val="000000"/>
                          </a:solidFill>
                          <a:effectLst/>
                          <a:latin typeface="Aptos" panose="020B0004020202020204" pitchFamily="34" charset="0"/>
                        </a:rPr>
                        <a:t>Carnales</a:t>
                      </a:r>
                      <a:r>
                        <a:rPr lang="en-US" sz="1300" b="1" i="0" u="none" strike="noStrike">
                          <a:solidFill>
                            <a:srgbClr val="000000"/>
                          </a:solidFill>
                          <a:effectLst/>
                          <a:latin typeface="Aptos" panose="020B0004020202020204" pitchFamily="34" charset="0"/>
                        </a:rPr>
                        <a:t> Unidos </a:t>
                      </a:r>
                      <a:r>
                        <a:rPr lang="en-US" sz="1300" b="1" i="0" u="none" strike="noStrike" err="1">
                          <a:solidFill>
                            <a:srgbClr val="000000"/>
                          </a:solidFill>
                          <a:effectLst/>
                          <a:latin typeface="Aptos" panose="020B0004020202020204" pitchFamily="34" charset="0"/>
                        </a:rPr>
                        <a:t>Reformando</a:t>
                      </a:r>
                      <a:r>
                        <a:rPr lang="en-US" sz="1300" b="1" i="0" u="none" strike="noStrike">
                          <a:solidFill>
                            <a:srgbClr val="000000"/>
                          </a:solidFill>
                          <a:effectLst/>
                          <a:latin typeface="Aptos" panose="020B0004020202020204" pitchFamily="34" charset="0"/>
                        </a:rPr>
                        <a:t> </a:t>
                      </a:r>
                      <a:r>
                        <a:rPr lang="en-US" sz="1300" b="1" i="0" u="none" strike="noStrike" err="1">
                          <a:solidFill>
                            <a:srgbClr val="000000"/>
                          </a:solidFill>
                          <a:effectLst/>
                          <a:latin typeface="Aptos" panose="020B0004020202020204" pitchFamily="34" charset="0"/>
                        </a:rPr>
                        <a:t>Adictos</a:t>
                      </a:r>
                      <a:r>
                        <a:rPr lang="en-US" sz="1300" b="1" i="0" u="none" strike="noStrike">
                          <a:solidFill>
                            <a:srgbClr val="000000"/>
                          </a:solidFill>
                          <a:effectLst/>
                          <a:latin typeface="Aptos" panose="020B0004020202020204" pitchFamily="34" charset="0"/>
                        </a:rPr>
                        <a:t> / C.U.R.A., Inc. </a:t>
                      </a: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r>
                        <a:rPr lang="en-US" sz="1300" b="0" i="0" u="none" strike="noStrike">
                          <a:solidFill>
                            <a:srgbClr val="000000"/>
                          </a:solidFill>
                          <a:effectLst/>
                          <a:latin typeface="Aptos" panose="020B0004020202020204" pitchFamily="34" charset="0"/>
                        </a:rPr>
                        <a:t>$154,904.00</a:t>
                      </a:r>
                    </a:p>
                    <a:p>
                      <a:pPr algn="ctr" fontAlgn="b">
                        <a:buNone/>
                      </a:pPr>
                      <a:endParaRPr lang="en-US" sz="1300" b="0" i="0" u="none" strike="noStrike">
                        <a:solidFill>
                          <a:srgbClr val="000000"/>
                        </a:solidFill>
                        <a:effectLst/>
                        <a:latin typeface="Aptos" panose="020B0004020202020204" pitchFamily="34" charset="0"/>
                      </a:endParaRPr>
                    </a:p>
                    <a:p>
                      <a:pPr algn="ctr" fontAlgn="b">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300" b="1" i="0" u="none" strike="noStrike">
                          <a:solidFill>
                            <a:srgbClr val="000000"/>
                          </a:solidFill>
                          <a:effectLst/>
                          <a:latin typeface="Aptos" panose="020B0004020202020204" pitchFamily="34" charset="0"/>
                        </a:rPr>
                        <a:t>The Aftercare Project </a:t>
                      </a:r>
                      <a:r>
                        <a:rPr lang="en-US" sz="1300" b="0" i="0" u="none" strike="noStrike">
                          <a:solidFill>
                            <a:srgbClr val="000000"/>
                          </a:solidFill>
                          <a:effectLst/>
                          <a:latin typeface="Aptos" panose="020B0004020202020204" pitchFamily="34" charset="0"/>
                        </a:rPr>
                        <a:t>provides structured transition from residential treatment to sober living environments incorporating culturally competent case management and job training support to reduce recidivism and foster stability county-wide.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6407347"/>
                  </a:ext>
                </a:extLst>
              </a:tr>
              <a:tr h="119569">
                <a:tc>
                  <a:txBody>
                    <a:bodyPr/>
                    <a:lstStyle/>
                    <a:p>
                      <a:pPr algn="ctr" fontAlgn="b">
                        <a:buNone/>
                      </a:pPr>
                      <a:endParaRPr lang="en-US" sz="1300" b="1" i="0" u="none" strike="noStrike">
                        <a:solidFill>
                          <a:srgbClr val="000000"/>
                        </a:solidFill>
                        <a:effectLst/>
                        <a:latin typeface="Aptos" panose="020B0004020202020204" pitchFamily="34" charset="0"/>
                      </a:endParaRPr>
                    </a:p>
                    <a:p>
                      <a:pPr algn="ctr" fontAlgn="b">
                        <a:buNone/>
                      </a:pPr>
                      <a:r>
                        <a:rPr lang="en-US" sz="1300" b="1" i="0" u="none" strike="noStrike">
                          <a:solidFill>
                            <a:srgbClr val="000000"/>
                          </a:solidFill>
                          <a:effectLst/>
                          <a:latin typeface="Aptos" panose="020B0004020202020204" pitchFamily="34" charset="0"/>
                        </a:rPr>
                        <a:t>Castro Valley Unified School District</a:t>
                      </a: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r>
                        <a:rPr lang="en-US" sz="1300" b="0" i="0" u="none" strike="noStrike">
                          <a:solidFill>
                            <a:srgbClr val="000000"/>
                          </a:solidFill>
                          <a:effectLst/>
                          <a:latin typeface="Aptos" panose="020B0004020202020204" pitchFamily="34" charset="0"/>
                        </a:rPr>
                        <a:t>$181,230.00</a:t>
                      </a:r>
                    </a:p>
                    <a:p>
                      <a:pPr algn="ctr" fontAlgn="b">
                        <a:buNone/>
                      </a:pPr>
                      <a:endParaRPr lang="en-US" sz="1300" b="0" i="0" u="none" strike="noStrike">
                        <a:solidFill>
                          <a:srgbClr val="000000"/>
                        </a:solidFill>
                        <a:effectLst/>
                        <a:latin typeface="Aptos" panose="020B0004020202020204" pitchFamily="34" charset="0"/>
                      </a:endParaRPr>
                    </a:p>
                    <a:p>
                      <a:pPr algn="ctr" fontAlgn="b">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r>
                        <a:rPr lang="en-US" sz="1300" b="1" i="0" u="none" strike="noStrike">
                          <a:solidFill>
                            <a:srgbClr val="000000"/>
                          </a:solidFill>
                          <a:effectLst/>
                          <a:latin typeface="Aptos" panose="020B0004020202020204" pitchFamily="34" charset="0"/>
                        </a:rPr>
                        <a:t>CVUSD Project DASH (Drug Abuse Stops Here)  </a:t>
                      </a:r>
                      <a:r>
                        <a:rPr lang="en-US" sz="1300" b="0" i="0" u="none" strike="noStrike">
                          <a:solidFill>
                            <a:srgbClr val="000000"/>
                          </a:solidFill>
                          <a:effectLst/>
                          <a:latin typeface="Aptos" panose="020B0004020202020204" pitchFamily="34" charset="0"/>
                        </a:rPr>
                        <a:t>is an expansion of Familia Adelante, a school-based drug prevention program. The expansion will target vulnerable / at-risk youth in Central Alameda, particularly those experiencing academic or emotional challenges that may increase their risk of substance use.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88132298"/>
                  </a:ext>
                </a:extLst>
              </a:tr>
              <a:tr h="867019">
                <a:tc>
                  <a:txBody>
                    <a:bodyPr/>
                    <a:lstStyle/>
                    <a:p>
                      <a:pPr algn="ctr" fontAlgn="b">
                        <a:buNone/>
                      </a:pPr>
                      <a:r>
                        <a:rPr lang="en-US" sz="1300" b="1" i="0" u="none" strike="noStrike">
                          <a:solidFill>
                            <a:srgbClr val="000000"/>
                          </a:solidFill>
                          <a:effectLst/>
                          <a:latin typeface="Aptos" panose="020B0004020202020204" pitchFamily="34" charset="0"/>
                        </a:rPr>
                        <a:t>Livermore Lab Foundation</a:t>
                      </a:r>
                    </a:p>
                    <a:p>
                      <a:pPr algn="ctr" fontAlgn="b">
                        <a:buNone/>
                      </a:pPr>
                      <a:endParaRPr lang="en-US" sz="1300" b="1" i="0" u="none" strike="noStrike">
                        <a:solidFill>
                          <a:srgbClr val="000000"/>
                        </a:solidFill>
                        <a:effectLst/>
                        <a:latin typeface="Aptos" panose="020B0004020202020204" pitchFamily="34" charset="0"/>
                      </a:endParaRP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r>
                        <a:rPr lang="en-US" sz="1300" b="0" i="0" u="none" strike="noStrike">
                          <a:solidFill>
                            <a:srgbClr val="000000"/>
                          </a:solidFill>
                          <a:effectLst/>
                          <a:latin typeface="Aptos" panose="020B0004020202020204" pitchFamily="34" charset="0"/>
                        </a:rPr>
                        <a:t>$300,000.00</a:t>
                      </a:r>
                    </a:p>
                    <a:p>
                      <a:pPr algn="ctr" fontAlgn="b">
                        <a:buNone/>
                      </a:pPr>
                      <a:endParaRPr lang="en-US" sz="1300" b="0" i="0" u="none" strike="noStrike">
                        <a:solidFill>
                          <a:srgbClr val="000000"/>
                        </a:solidFill>
                        <a:effectLst/>
                        <a:latin typeface="Aptos" panose="020B0004020202020204" pitchFamily="34" charset="0"/>
                      </a:endParaRPr>
                    </a:p>
                    <a:p>
                      <a:pPr algn="ctr" fontAlgn="b">
                        <a:buNone/>
                      </a:pPr>
                      <a:r>
                        <a:rPr lang="en-US" sz="1300" b="0" i="0" u="none" strike="noStrike">
                          <a:solidFill>
                            <a:srgbClr val="000000"/>
                          </a:solidFill>
                          <a:effectLst/>
                          <a:latin typeface="Aptos" panose="020B0004020202020204" pitchFamily="34" charset="0"/>
                        </a:rPr>
                        <a:t>  </a:t>
                      </a:r>
                    </a:p>
                    <a:p>
                      <a:pPr algn="ctr" fontAlgn="b">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buNone/>
                      </a:pPr>
                      <a:endParaRPr lang="en-US" sz="1300" b="1" i="0" u="none" strike="noStrike">
                        <a:solidFill>
                          <a:srgbClr val="000000"/>
                        </a:solidFill>
                        <a:effectLst/>
                        <a:latin typeface="Aptos" panose="020B0004020202020204" pitchFamily="34" charset="0"/>
                      </a:endParaRPr>
                    </a:p>
                    <a:p>
                      <a:pPr algn="l" fontAlgn="ctr">
                        <a:buNone/>
                      </a:pPr>
                      <a:r>
                        <a:rPr lang="en-US" sz="1300" b="1" i="0" u="none" strike="noStrike">
                          <a:solidFill>
                            <a:srgbClr val="000000"/>
                          </a:solidFill>
                          <a:effectLst/>
                          <a:latin typeface="Aptos" panose="020B0004020202020204" pitchFamily="34" charset="0"/>
                        </a:rPr>
                        <a:t>FAST (Fentanyl Alert Substance Testing) New Technology for Rapid &amp; Accessible Opioid Detection</a:t>
                      </a:r>
                      <a:r>
                        <a:rPr lang="en-US" sz="1300" b="0" i="0" u="none" strike="noStrike">
                          <a:solidFill>
                            <a:srgbClr val="000000"/>
                          </a:solidFill>
                          <a:effectLst/>
                          <a:latin typeface="Aptos" panose="020B0004020202020204" pitchFamily="34" charset="0"/>
                        </a:rPr>
                        <a:t>: The technology supports a broader harm reduction strategy by helping identify fentanyl exposure, that could enhance response efforts to opioid overdoses. County-wide focus serving the unhoused and other vulnerable populations.</a:t>
                      </a:r>
                    </a:p>
                    <a:p>
                      <a:pPr algn="l" fontAlgn="ctr">
                        <a:buNone/>
                      </a:pPr>
                      <a:endParaRPr lang="en-US" sz="13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38635578"/>
                  </a:ext>
                </a:extLst>
              </a:tr>
            </a:tbl>
          </a:graphicData>
        </a:graphic>
      </p:graphicFrame>
    </p:spTree>
    <p:extLst>
      <p:ext uri="{BB962C8B-B14F-4D97-AF65-F5344CB8AC3E}">
        <p14:creationId xmlns:p14="http://schemas.microsoft.com/office/powerpoint/2010/main" val="2681313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D12951-F304-039D-5CEB-8A5C8BACC3A0}"/>
              </a:ext>
            </a:extLst>
          </p:cNvPr>
          <p:cNvSpPr>
            <a:spLocks noGrp="1"/>
          </p:cNvSpPr>
          <p:nvPr>
            <p:ph type="sldNum" idx="12"/>
          </p:nvPr>
        </p:nvSpPr>
        <p:spPr/>
        <p:txBody>
          <a:bodyPr/>
          <a:lstStyle/>
          <a:p>
            <a:fld id="{00000000-1234-1234-1234-123412341234}" type="slidenum">
              <a:rPr lang="en-US" smtClean="0"/>
              <a:pPr/>
              <a:t>34</a:t>
            </a:fld>
            <a:endParaRPr lang="en-US"/>
          </a:p>
        </p:txBody>
      </p:sp>
      <p:sp>
        <p:nvSpPr>
          <p:cNvPr id="5" name="Title 4">
            <a:extLst>
              <a:ext uri="{FF2B5EF4-FFF2-40B4-BE49-F238E27FC236}">
                <a16:creationId xmlns:a16="http://schemas.microsoft.com/office/drawing/2014/main" id="{5C1AA5FA-98E3-034B-6168-14D6E1BE12C9}"/>
              </a:ext>
            </a:extLst>
          </p:cNvPr>
          <p:cNvSpPr>
            <a:spLocks noGrp="1"/>
          </p:cNvSpPr>
          <p:nvPr>
            <p:ph type="title"/>
          </p:nvPr>
        </p:nvSpPr>
        <p:spPr>
          <a:xfrm>
            <a:off x="1762478" y="0"/>
            <a:ext cx="8667044" cy="688622"/>
          </a:xfrm>
        </p:spPr>
        <p:txBody>
          <a:bodyPr>
            <a:normAutofit/>
          </a:bodyPr>
          <a:lstStyle/>
          <a:p>
            <a:pPr algn="ctr"/>
            <a:r>
              <a:rPr lang="en-US" sz="2400"/>
              <a:t>Opioid Mini-Grants Funding Recipients –Round 2 Continued</a:t>
            </a:r>
          </a:p>
        </p:txBody>
      </p:sp>
      <p:graphicFrame>
        <p:nvGraphicFramePr>
          <p:cNvPr id="6" name="Table 5">
            <a:extLst>
              <a:ext uri="{FF2B5EF4-FFF2-40B4-BE49-F238E27FC236}">
                <a16:creationId xmlns:a16="http://schemas.microsoft.com/office/drawing/2014/main" id="{46C2BB69-984F-1E89-75E8-63DA8AFE4D78}"/>
              </a:ext>
            </a:extLst>
          </p:cNvPr>
          <p:cNvGraphicFramePr>
            <a:graphicFrameLocks noGrp="1"/>
          </p:cNvGraphicFramePr>
          <p:nvPr>
            <p:extLst>
              <p:ext uri="{D42A27DB-BD31-4B8C-83A1-F6EECF244321}">
                <p14:modId xmlns:p14="http://schemas.microsoft.com/office/powerpoint/2010/main" val="860752426"/>
              </p:ext>
            </p:extLst>
          </p:nvPr>
        </p:nvGraphicFramePr>
        <p:xfrm>
          <a:off x="500849" y="688622"/>
          <a:ext cx="11311465" cy="5358342"/>
        </p:xfrm>
        <a:graphic>
          <a:graphicData uri="http://schemas.openxmlformats.org/drawingml/2006/table">
            <a:tbl>
              <a:tblPr firstRow="1" bandRow="1">
                <a:tableStyleId>{5C22544A-7EE6-4342-B048-85BDC9FD1C3A}</a:tableStyleId>
              </a:tblPr>
              <a:tblGrid>
                <a:gridCol w="2089951">
                  <a:extLst>
                    <a:ext uri="{9D8B030D-6E8A-4147-A177-3AD203B41FA5}">
                      <a16:colId xmlns:a16="http://schemas.microsoft.com/office/drawing/2014/main" val="1598623871"/>
                    </a:ext>
                  </a:extLst>
                </a:gridCol>
                <a:gridCol w="1280160">
                  <a:extLst>
                    <a:ext uri="{9D8B030D-6E8A-4147-A177-3AD203B41FA5}">
                      <a16:colId xmlns:a16="http://schemas.microsoft.com/office/drawing/2014/main" val="1440635264"/>
                    </a:ext>
                  </a:extLst>
                </a:gridCol>
                <a:gridCol w="7941354">
                  <a:extLst>
                    <a:ext uri="{9D8B030D-6E8A-4147-A177-3AD203B41FA5}">
                      <a16:colId xmlns:a16="http://schemas.microsoft.com/office/drawing/2014/main" val="3034905335"/>
                    </a:ext>
                  </a:extLst>
                </a:gridCol>
              </a:tblGrid>
              <a:tr h="330977">
                <a:tc>
                  <a:txBody>
                    <a:bodyPr/>
                    <a:lstStyle/>
                    <a:p>
                      <a:pPr algn="ctr" fontAlgn="ctr">
                        <a:buNone/>
                      </a:pPr>
                      <a:r>
                        <a:rPr lang="en-US" sz="1300" b="1" i="0" u="none" strike="noStrike">
                          <a:solidFill>
                            <a:schemeClr val="bg1"/>
                          </a:solidFill>
                          <a:effectLst/>
                          <a:latin typeface="Aptos" panose="020B0004020202020204" pitchFamily="34" charset="0"/>
                        </a:rPr>
                        <a:t>Organization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chemeClr val="bg1"/>
                          </a:solidFill>
                          <a:effectLst/>
                          <a:latin typeface="Aptos" panose="020B0004020202020204" pitchFamily="34" charset="0"/>
                        </a:rPr>
                        <a:t>Award $Amount</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r>
                        <a:rPr lang="en-US" sz="1300" b="1" i="0" u="none" strike="noStrike">
                          <a:solidFill>
                            <a:schemeClr val="bg1"/>
                          </a:solidFill>
                          <a:effectLst/>
                          <a:latin typeface="Aptos" panose="020B0004020202020204" pitchFamily="34" charset="0"/>
                        </a:rPr>
                        <a:t>Project Description</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34209929"/>
                  </a:ext>
                </a:extLst>
              </a:tr>
              <a:tr h="0">
                <a:tc>
                  <a:txBody>
                    <a:bodyPr/>
                    <a:lstStyle/>
                    <a:p>
                      <a:pPr algn="ctr" fontAlgn="b">
                        <a:buNone/>
                      </a:pPr>
                      <a:endParaRPr lang="en-US" sz="1300" b="1" i="0" u="none" strike="noStrike">
                        <a:solidFill>
                          <a:srgbClr val="000000"/>
                        </a:solidFill>
                        <a:effectLst/>
                        <a:latin typeface="Aptos" panose="020B0004020202020204" pitchFamily="34" charset="0"/>
                      </a:endParaRPr>
                    </a:p>
                    <a:p>
                      <a:pPr algn="ctr" fontAlgn="b">
                        <a:buNone/>
                      </a:pPr>
                      <a:endParaRPr lang="en-US" sz="1300" b="1" i="0" u="none" strike="noStrike">
                        <a:solidFill>
                          <a:srgbClr val="000000"/>
                        </a:solidFill>
                        <a:effectLst/>
                        <a:latin typeface="Aptos" panose="020B0004020202020204" pitchFamily="34" charset="0"/>
                      </a:endParaRPr>
                    </a:p>
                    <a:p>
                      <a:pPr algn="ctr" fontAlgn="b">
                        <a:buNone/>
                      </a:pPr>
                      <a:r>
                        <a:rPr lang="en-US" sz="1300" b="1" i="0" u="none" strike="noStrike" err="1">
                          <a:solidFill>
                            <a:srgbClr val="000000"/>
                          </a:solidFill>
                          <a:effectLst/>
                          <a:latin typeface="Aptos" panose="020B0004020202020204" pitchFamily="34" charset="0"/>
                        </a:rPr>
                        <a:t>LifeLong</a:t>
                      </a:r>
                      <a:r>
                        <a:rPr lang="en-US" sz="1300" b="1" i="0" u="none" strike="noStrike">
                          <a:solidFill>
                            <a:srgbClr val="000000"/>
                          </a:solidFill>
                          <a:effectLst/>
                          <a:latin typeface="Aptos" panose="020B0004020202020204" pitchFamily="34" charset="0"/>
                        </a:rPr>
                        <a:t> Medical Care</a:t>
                      </a:r>
                    </a:p>
                    <a:p>
                      <a:pPr algn="ctr" fontAlgn="b">
                        <a:buNone/>
                      </a:pPr>
                      <a:endParaRPr lang="en-US" sz="1300" b="1" i="0" u="none" strike="noStrike">
                        <a:solidFill>
                          <a:srgbClr val="000000"/>
                        </a:solidFill>
                        <a:effectLst/>
                        <a:latin typeface="Aptos" panose="020B0004020202020204" pitchFamily="34" charset="0"/>
                      </a:endParaRPr>
                    </a:p>
                    <a:p>
                      <a:pPr algn="ctr" fontAlgn="b">
                        <a:buNone/>
                      </a:pPr>
                      <a:endParaRPr lang="en-US" sz="1300" b="1" i="0" u="none" strike="noStrike">
                        <a:solidFill>
                          <a:srgbClr val="000000"/>
                        </a:solidFill>
                        <a:effectLst/>
                        <a:latin typeface="Aptos" panose="020B0004020202020204" pitchFamily="34" charset="0"/>
                      </a:endParaRP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buNone/>
                      </a:pPr>
                      <a:endParaRPr lang="en-US" sz="1300" b="0" i="0" u="none" strike="noStrike">
                        <a:solidFill>
                          <a:srgbClr val="000000"/>
                        </a:solidFill>
                        <a:effectLst/>
                        <a:latin typeface="Aptos" panose="020B0004020202020204" pitchFamily="34" charset="0"/>
                      </a:endParaRPr>
                    </a:p>
                    <a:p>
                      <a:pPr algn="ctr" fontAlgn="ctr">
                        <a:buNone/>
                      </a:pPr>
                      <a:r>
                        <a:rPr lang="en-US" sz="1300" b="0" i="0" u="none" strike="noStrike">
                          <a:solidFill>
                            <a:srgbClr val="000000"/>
                          </a:solidFill>
                          <a:effectLst/>
                          <a:latin typeface="Aptos" panose="020B0004020202020204" pitchFamily="34" charset="0"/>
                        </a:rPr>
                        <a:t>$250,000.00</a:t>
                      </a:r>
                    </a:p>
                    <a:p>
                      <a:pPr algn="ctr" fontAlgn="ctr">
                        <a:buNone/>
                      </a:pPr>
                      <a:endParaRPr lang="en-US" sz="1300" b="0" i="0" u="none" strike="noStrike">
                        <a:solidFill>
                          <a:srgbClr val="000000"/>
                        </a:solidFill>
                        <a:effectLst/>
                        <a:latin typeface="Aptos" panose="020B0004020202020204" pitchFamily="34" charset="0"/>
                      </a:endParaRPr>
                    </a:p>
                    <a:p>
                      <a:pPr algn="ctr" fontAlgn="ctr">
                        <a:buNone/>
                      </a:pPr>
                      <a:endParaRPr lang="en-US" sz="1300" b="0" i="0" u="none" strike="noStrike">
                        <a:solidFill>
                          <a:srgbClr val="000000"/>
                        </a:solidFill>
                        <a:effectLst/>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300" b="1">
                          <a:latin typeface="Aptos" panose="020B0004020202020204" pitchFamily="34" charset="0"/>
                        </a:rPr>
                        <a:t>Partnership to address SUD/OUD among Unhoused Populations in Alameda County: </a:t>
                      </a:r>
                      <a:r>
                        <a:rPr lang="en-US" sz="1300">
                          <a:latin typeface="Aptos" panose="020B0004020202020204" pitchFamily="34" charset="0"/>
                        </a:rPr>
                        <a:t> </a:t>
                      </a:r>
                      <a:r>
                        <a:rPr lang="en-US" sz="1300" b="0" i="0" u="none" strike="noStrike" cap="none">
                          <a:solidFill>
                            <a:schemeClr val="dk1"/>
                          </a:solidFill>
                          <a:effectLst/>
                          <a:latin typeface="Aptos" panose="020B0004020202020204" pitchFamily="34" charset="0"/>
                          <a:ea typeface="+mn-ea"/>
                          <a:cs typeface="+mn-cs"/>
                          <a:sym typeface="Arial"/>
                        </a:rPr>
                        <a:t>Street medicine teams distribute naloxone, provide overdose prevention education, and connect clients to MAT services across North and Central Alameda County. </a:t>
                      </a:r>
                      <a:r>
                        <a:rPr lang="en-US" sz="1300">
                          <a:latin typeface="Aptos" panose="020B0004020202020204" pitchFamily="34" charset="0"/>
                        </a:rPr>
                        <a:t>Partnership with Samaritan and </a:t>
                      </a:r>
                      <a:r>
                        <a:rPr lang="en-US" sz="1300" b="0" i="0" u="none" strike="noStrike" cap="none">
                          <a:solidFill>
                            <a:schemeClr val="dk1"/>
                          </a:solidFill>
                          <a:effectLst/>
                          <a:latin typeface="Aptos" panose="020B0004020202020204" pitchFamily="34" charset="0"/>
                          <a:ea typeface="+mn-ea"/>
                          <a:cs typeface="+mn-cs"/>
                          <a:sym typeface="Arial"/>
                        </a:rPr>
                        <a:t>use of  innovative engagement tools—such as the Samaritan digital platform and practical incentives to improve linkage to care. </a:t>
                      </a:r>
                      <a:endParaRPr lang="en-US" sz="1300">
                        <a:latin typeface="Aptos" panose="020B00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74584758"/>
                  </a:ext>
                </a:extLst>
              </a:tr>
              <a:tr h="0">
                <a:tc>
                  <a:txBody>
                    <a:bodyPr/>
                    <a:lstStyle/>
                    <a:p>
                      <a:pPr algn="ctr" fontAlgn="b">
                        <a:buNone/>
                      </a:pPr>
                      <a:r>
                        <a:rPr lang="en-US" sz="1300" b="1" i="0" u="none" strike="noStrike">
                          <a:solidFill>
                            <a:srgbClr val="000000"/>
                          </a:solidFill>
                          <a:effectLst/>
                          <a:latin typeface="Aptos" panose="020B0004020202020204" pitchFamily="34" charset="0"/>
                        </a:rPr>
                        <a:t>Magnolia Women's Recovery Program</a:t>
                      </a: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endParaRPr lang="en-US" sz="1300" b="0" i="0" u="none" strike="noStrike">
                        <a:solidFill>
                          <a:srgbClr val="000000"/>
                        </a:solidFill>
                        <a:effectLst/>
                        <a:latin typeface="Aptos" panose="020B0004020202020204" pitchFamily="34" charset="0"/>
                      </a:endParaRPr>
                    </a:p>
                    <a:p>
                      <a:pPr algn="ctr" fontAlgn="b">
                        <a:buNone/>
                      </a:pPr>
                      <a:r>
                        <a:rPr lang="en-US" sz="1300" b="0" i="0" u="none" strike="noStrike">
                          <a:solidFill>
                            <a:srgbClr val="000000"/>
                          </a:solidFill>
                          <a:effectLst/>
                          <a:latin typeface="Aptos" panose="020B0004020202020204" pitchFamily="34" charset="0"/>
                        </a:rPr>
                        <a:t>$298,142.00</a:t>
                      </a:r>
                    </a:p>
                    <a:p>
                      <a:pPr algn="ctr" fontAlgn="b">
                        <a:buNone/>
                      </a:pPr>
                      <a:endParaRPr lang="en-US" sz="1300" b="0" i="0" u="none" strike="noStrike">
                        <a:solidFill>
                          <a:srgbClr val="000000"/>
                        </a:solidFill>
                        <a:effectLst/>
                        <a:latin typeface="Aptos" panose="020B0004020202020204" pitchFamily="34" charset="0"/>
                      </a:endParaRPr>
                    </a:p>
                    <a:p>
                      <a:pPr algn="ctr" fontAlgn="b">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1" i="0" u="none" strike="noStrike">
                          <a:solidFill>
                            <a:srgbClr val="000000"/>
                          </a:solidFill>
                          <a:effectLst/>
                          <a:latin typeface="Aptos" panose="020B0004020202020204" pitchFamily="34" charset="0"/>
                        </a:rPr>
                        <a:t>Magnolia Opioid Prevention, Education, and Outreach Project </a:t>
                      </a:r>
                      <a:r>
                        <a:rPr lang="en-US" sz="1300" b="0" i="0" u="none" strike="noStrike">
                          <a:solidFill>
                            <a:srgbClr val="000000"/>
                          </a:solidFill>
                          <a:effectLst/>
                          <a:latin typeface="Aptos" panose="020B0004020202020204" pitchFamily="34" charset="0"/>
                        </a:rPr>
                        <a:t>focus on naloxone distribution and harm reduction activities; integrates stigma-reducing MAT education for pregnant and parenting women in Hayward and Oakland.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07873597"/>
                  </a:ext>
                </a:extLst>
              </a:tr>
              <a:tr h="637751">
                <a:tc>
                  <a:txBody>
                    <a:bodyPr/>
                    <a:lstStyle/>
                    <a:p>
                      <a:pPr algn="ctr" fontAlgn="b">
                        <a:buNone/>
                      </a:pPr>
                      <a:r>
                        <a:rPr lang="en-US" sz="1300" b="1" i="0" u="none" strike="noStrike">
                          <a:solidFill>
                            <a:srgbClr val="000000"/>
                          </a:solidFill>
                          <a:effectLst/>
                          <a:latin typeface="Aptos" panose="020B0004020202020204" pitchFamily="34" charset="0"/>
                        </a:rPr>
                        <a:t>NAACP Hayward Branch</a:t>
                      </a:r>
                    </a:p>
                    <a:p>
                      <a:pPr algn="ctr" fontAlgn="b">
                        <a:buNone/>
                      </a:pPr>
                      <a:endParaRPr lang="en-US" sz="1300" b="1" i="0" u="none" strike="noStrike">
                        <a:solidFill>
                          <a:srgbClr val="000000"/>
                        </a:solidFill>
                        <a:effectLst/>
                        <a:latin typeface="Aptos" panose="020B0004020202020204" pitchFamily="34" charset="0"/>
                      </a:endParaRP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r>
                        <a:rPr lang="en-US" sz="1300" b="0" i="0" u="none" strike="noStrike">
                          <a:solidFill>
                            <a:srgbClr val="000000"/>
                          </a:solidFill>
                          <a:effectLst/>
                          <a:latin typeface="Aptos" panose="020B0004020202020204" pitchFamily="34" charset="0"/>
                        </a:rPr>
                        <a:t>$250,000.00</a:t>
                      </a:r>
                    </a:p>
                    <a:p>
                      <a:pPr algn="ctr" fontAlgn="b">
                        <a:buNone/>
                      </a:pPr>
                      <a:endParaRPr lang="en-US" sz="1300" b="0" i="0" u="none" strike="noStrike">
                        <a:solidFill>
                          <a:srgbClr val="000000"/>
                        </a:solidFill>
                        <a:effectLst/>
                        <a:latin typeface="Aptos" panose="020B0004020202020204" pitchFamily="34" charset="0"/>
                      </a:endParaRPr>
                    </a:p>
                    <a:p>
                      <a:pPr algn="ctr" fontAlgn="b">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300" b="1">
                          <a:latin typeface="Aptos" panose="020B0004020202020204" pitchFamily="34" charset="0"/>
                        </a:rPr>
                        <a:t>Reboot Program ‘s </a:t>
                      </a:r>
                      <a:r>
                        <a:rPr lang="en-US" sz="1300">
                          <a:latin typeface="Aptos" panose="020B0004020202020204" pitchFamily="34" charset="0"/>
                        </a:rPr>
                        <a:t>focus is in reducing opioid misuse, supporting diversion efforts, providing access to treatment, and recovery housing in Hayward and surrounding areas.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76357561"/>
                  </a:ext>
                </a:extLst>
              </a:tr>
              <a:tr h="370840">
                <a:tc>
                  <a:txBody>
                    <a:bodyPr/>
                    <a:lstStyle/>
                    <a:p>
                      <a:pPr algn="ctr" fontAlgn="b">
                        <a:buNone/>
                      </a:pPr>
                      <a:endParaRPr lang="en-US" sz="1300" b="1" i="0" u="none" strike="noStrike">
                        <a:solidFill>
                          <a:srgbClr val="000000"/>
                        </a:solidFill>
                        <a:effectLst/>
                        <a:latin typeface="Aptos" panose="020B0004020202020204" pitchFamily="34" charset="0"/>
                      </a:endParaRPr>
                    </a:p>
                    <a:p>
                      <a:pPr algn="ctr" fontAlgn="b">
                        <a:buNone/>
                      </a:pPr>
                      <a:r>
                        <a:rPr lang="en-US" sz="1300" b="1" i="0" u="none" strike="noStrike">
                          <a:solidFill>
                            <a:srgbClr val="000000"/>
                          </a:solidFill>
                          <a:effectLst/>
                          <a:latin typeface="Aptos" panose="020B0004020202020204" pitchFamily="34" charset="0"/>
                        </a:rPr>
                        <a:t>National Coalition Against Prescription Drug Abuse</a:t>
                      </a:r>
                    </a:p>
                    <a:p>
                      <a:pPr algn="ctr" fontAlgn="b">
                        <a:buNone/>
                      </a:pPr>
                      <a:endParaRPr lang="en-US" sz="1300" b="1" i="0" u="none" strike="noStrike">
                        <a:solidFill>
                          <a:srgbClr val="000000"/>
                        </a:solidFill>
                        <a:effectLst/>
                        <a:latin typeface="Aptos" panose="020B0004020202020204" pitchFamily="34" charset="0"/>
                      </a:endParaRP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r>
                        <a:rPr lang="en-US" sz="1300" b="0" i="0" u="none" strike="noStrike">
                          <a:solidFill>
                            <a:srgbClr val="000000"/>
                          </a:solidFill>
                          <a:effectLst/>
                          <a:latin typeface="Aptos" panose="020B0004020202020204" pitchFamily="34" charset="0"/>
                        </a:rPr>
                        <a:t>$203,224.00</a:t>
                      </a:r>
                    </a:p>
                    <a:p>
                      <a:pPr algn="ctr" fontAlgn="b">
                        <a:buNone/>
                      </a:pPr>
                      <a:endParaRPr lang="en-US" sz="1300" b="0" i="0" u="none" strike="noStrike">
                        <a:solidFill>
                          <a:srgbClr val="000000"/>
                        </a:solidFill>
                        <a:effectLst/>
                        <a:latin typeface="Aptos" panose="020B0004020202020204" pitchFamily="34" charset="0"/>
                      </a:endParaRPr>
                    </a:p>
                    <a:p>
                      <a:pPr algn="ctr" fontAlgn="b">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300" b="1">
                          <a:latin typeface="Aptos" panose="020B0004020202020204" pitchFamily="34" charset="0"/>
                        </a:rPr>
                        <a:t>Alameda County Overdose Prevention Project (ACOPP): </a:t>
                      </a:r>
                      <a:r>
                        <a:rPr lang="en-US" sz="1300">
                          <a:latin typeface="Aptos" panose="020B0004020202020204" pitchFamily="34" charset="0"/>
                        </a:rPr>
                        <a:t>Project focus is on preventing substance use disorder and fatal overdoses among Alameda youths and adults of all ages. Innovative use of 50+ News Stand Box units for naloxone distribution, translation tools for immigrant communities, and virtual MAT counseling integration.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83457392"/>
                  </a:ext>
                </a:extLst>
              </a:tr>
              <a:tr h="785354">
                <a:tc>
                  <a:txBody>
                    <a:bodyPr/>
                    <a:lstStyle/>
                    <a:p>
                      <a:pPr algn="ctr" fontAlgn="b">
                        <a:buNone/>
                      </a:pPr>
                      <a:r>
                        <a:rPr lang="en-US" sz="1300" b="1" i="0" u="none" strike="noStrike">
                          <a:solidFill>
                            <a:srgbClr val="000000"/>
                          </a:solidFill>
                          <a:effectLst/>
                          <a:latin typeface="Aptos" panose="020B0004020202020204" pitchFamily="34" charset="0"/>
                        </a:rPr>
                        <a:t>Women of Color on the Move</a:t>
                      </a: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r>
                        <a:rPr lang="en-US" sz="1300" b="0" i="0" u="none" strike="noStrike">
                          <a:solidFill>
                            <a:srgbClr val="000000"/>
                          </a:solidFill>
                          <a:effectLst/>
                          <a:latin typeface="Aptos" panose="020B0004020202020204" pitchFamily="34" charset="0"/>
                        </a:rPr>
                        <a:t>$150,000.00</a:t>
                      </a:r>
                    </a:p>
                    <a:p>
                      <a:pPr algn="ctr" fontAlgn="b">
                        <a:buNone/>
                      </a:pPr>
                      <a:endParaRPr lang="en-US" sz="1300" b="0"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300" b="1">
                          <a:latin typeface="Aptos" panose="020B0004020202020204" pitchFamily="34" charset="0"/>
                        </a:rPr>
                        <a:t>Hope &amp; Healing: Addressing Opioid Use Among Marginalized Populations in Alameda County </a:t>
                      </a:r>
                      <a:r>
                        <a:rPr lang="en-US" sz="1300" b="0">
                          <a:latin typeface="Aptos" panose="020B0004020202020204" pitchFamily="34" charset="0"/>
                        </a:rPr>
                        <a:t>provides </a:t>
                      </a:r>
                      <a:r>
                        <a:rPr lang="en-US" sz="1300">
                          <a:latin typeface="Aptos" panose="020B0004020202020204" pitchFamily="34" charset="0"/>
                        </a:rPr>
                        <a:t>Mobile MAT service delivery, comprehensive harm reduction services (fentanyl test strips, sterile syringes) for unhoused individuals / vulnerable, high-risk women in Alameda County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465592901"/>
                  </a:ext>
                </a:extLst>
              </a:tr>
              <a:tr h="422344">
                <a:tc>
                  <a:txBody>
                    <a:bodyPr/>
                    <a:lstStyle/>
                    <a:p>
                      <a:pPr algn="ctr" fontAlgn="b">
                        <a:buNone/>
                      </a:pPr>
                      <a:r>
                        <a:rPr lang="en-US" sz="1400" b="1" i="0" u="none" strike="noStrike">
                          <a:solidFill>
                            <a:srgbClr val="000000"/>
                          </a:solidFill>
                          <a:effectLst/>
                          <a:latin typeface="Aptos" panose="020B0004020202020204" pitchFamily="34" charset="0"/>
                        </a:rPr>
                        <a:t>Total</a:t>
                      </a:r>
                    </a:p>
                    <a:p>
                      <a:pPr algn="ctr" fontAlgn="b">
                        <a:buNone/>
                      </a:pPr>
                      <a:endParaRPr lang="en-US" sz="1300" b="1" i="0" u="none" strike="noStrike">
                        <a:solidFill>
                          <a:srgbClr val="0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buNone/>
                      </a:pPr>
                      <a:endParaRPr lang="en-US" sz="1300" b="1" i="0" u="none" strike="noStrike">
                        <a:solidFill>
                          <a:srgbClr val="C00000"/>
                        </a:solidFill>
                        <a:effectLst/>
                        <a:latin typeface="Aptos" panose="020B0004020202020204" pitchFamily="34" charset="0"/>
                      </a:endParaRPr>
                    </a:p>
                    <a:p>
                      <a:pPr algn="ctr" fontAlgn="b">
                        <a:buNone/>
                      </a:pPr>
                      <a:r>
                        <a:rPr lang="en-US" sz="1300" b="1" i="0" u="none" strike="noStrike">
                          <a:solidFill>
                            <a:srgbClr val="C00000"/>
                          </a:solidFill>
                          <a:effectLst/>
                          <a:latin typeface="Aptos" panose="020B0004020202020204" pitchFamily="34" charset="0"/>
                        </a:rPr>
                        <a:t>$2,287,500.00</a:t>
                      </a:r>
                    </a:p>
                    <a:p>
                      <a:pPr algn="ctr" fontAlgn="b">
                        <a:buNone/>
                      </a:pPr>
                      <a:endParaRPr lang="en-US" sz="1300" b="1" i="0" u="none" strike="noStrike">
                        <a:solidFill>
                          <a:srgbClr val="C00000"/>
                        </a:solidFill>
                        <a:effectLst/>
                        <a:latin typeface="Aptos" panose="020B00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300">
                        <a:latin typeface="Aptos" panose="020B00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92951156"/>
                  </a:ext>
                </a:extLst>
              </a:tr>
            </a:tbl>
          </a:graphicData>
        </a:graphic>
      </p:graphicFrame>
    </p:spTree>
    <p:extLst>
      <p:ext uri="{BB962C8B-B14F-4D97-AF65-F5344CB8AC3E}">
        <p14:creationId xmlns:p14="http://schemas.microsoft.com/office/powerpoint/2010/main" val="2794332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8E1C-173F-F318-D3AF-87272891924C}"/>
              </a:ext>
            </a:extLst>
          </p:cNvPr>
          <p:cNvSpPr>
            <a:spLocks noGrp="1"/>
          </p:cNvSpPr>
          <p:nvPr>
            <p:ph type="title"/>
          </p:nvPr>
        </p:nvSpPr>
        <p:spPr>
          <a:xfrm>
            <a:off x="831850" y="1602558"/>
            <a:ext cx="6149718" cy="1955114"/>
          </a:xfrm>
        </p:spPr>
        <p:txBody>
          <a:bodyPr>
            <a:normAutofit/>
          </a:bodyPr>
          <a:lstStyle/>
          <a:p>
            <a:pPr algn="ctr"/>
            <a:r>
              <a:rPr kumimoji="0" lang="en-US" sz="5400" b="1" i="0" u="none" strike="noStrike" kern="0" cap="none" spc="0" normalizeH="0" baseline="0" noProof="0">
                <a:ln>
                  <a:noFill/>
                </a:ln>
                <a:solidFill>
                  <a:srgbClr val="FFFFFF"/>
                </a:solidFill>
                <a:effectLst/>
                <a:uLnTx/>
                <a:uFillTx/>
                <a:latin typeface="Aptos"/>
                <a:cs typeface="Arial"/>
                <a:sym typeface="Arial"/>
              </a:rPr>
              <a:t>Opioid Settlement </a:t>
            </a:r>
            <a:br>
              <a:rPr kumimoji="0" lang="en-US" sz="5400" b="0" i="0" u="none" strike="noStrike" kern="0" cap="none" spc="0" normalizeH="0" baseline="0" noProof="0">
                <a:ln>
                  <a:noFill/>
                </a:ln>
                <a:solidFill>
                  <a:srgbClr val="FFFFFF"/>
                </a:solidFill>
                <a:effectLst/>
                <a:uLnTx/>
                <a:uFillTx/>
                <a:latin typeface="Aptos" panose="020B0004020202020204" pitchFamily="34" charset="0"/>
                <a:cs typeface="Arial"/>
                <a:sym typeface="Arial"/>
              </a:rPr>
            </a:br>
            <a:r>
              <a:rPr kumimoji="0" lang="en-US" sz="4000" b="1" i="0" u="none" strike="noStrike" kern="0" cap="none" spc="0" normalizeH="0" baseline="0" noProof="0">
                <a:ln>
                  <a:noFill/>
                </a:ln>
                <a:solidFill>
                  <a:srgbClr val="FFFFFF"/>
                </a:solidFill>
                <a:effectLst/>
                <a:uLnTx/>
                <a:uFillTx/>
                <a:latin typeface="Aptos"/>
                <a:cs typeface="Arial"/>
                <a:sym typeface="Arial"/>
              </a:rPr>
              <a:t>Finance Update</a:t>
            </a:r>
            <a:br>
              <a:rPr kumimoji="0" lang="en-US" sz="2400" b="0" i="0" u="none" strike="noStrike" kern="0" cap="none" spc="0" normalizeH="0" baseline="0" noProof="0">
                <a:ln>
                  <a:noFill/>
                </a:ln>
                <a:solidFill>
                  <a:srgbClr val="FFFFFF"/>
                </a:solidFill>
                <a:effectLst/>
                <a:uLnTx/>
                <a:uFillTx/>
                <a:latin typeface="Aptos" panose="020B0004020202020204" pitchFamily="34" charset="0"/>
                <a:cs typeface="Arial"/>
                <a:sym typeface="Arial"/>
              </a:rPr>
            </a:br>
            <a:endParaRPr lang="en-US"/>
          </a:p>
        </p:txBody>
      </p:sp>
      <p:sp>
        <p:nvSpPr>
          <p:cNvPr id="3" name="Text Placeholder 2">
            <a:extLst>
              <a:ext uri="{FF2B5EF4-FFF2-40B4-BE49-F238E27FC236}">
                <a16:creationId xmlns:a16="http://schemas.microsoft.com/office/drawing/2014/main" id="{FC113FE1-C96F-16C2-38EC-5CC94D142A8A}"/>
              </a:ext>
            </a:extLst>
          </p:cNvPr>
          <p:cNvSpPr>
            <a:spLocks noGrp="1"/>
          </p:cNvSpPr>
          <p:nvPr>
            <p:ph type="body" idx="1"/>
          </p:nvPr>
        </p:nvSpPr>
        <p:spPr>
          <a:xfrm>
            <a:off x="622169" y="3429000"/>
            <a:ext cx="6513922" cy="1161853"/>
          </a:xfrm>
        </p:spPr>
        <p:txBody>
          <a:bodyPr>
            <a:normAutofit/>
          </a:bodyPr>
          <a:lstStyle/>
          <a:p>
            <a:pPr algn="ctr"/>
            <a:r>
              <a:rPr lang="en-US" sz="2800" b="1"/>
              <a:t>Jill Louie</a:t>
            </a:r>
            <a:r>
              <a:rPr lang="en-US" sz="2800" b="1">
                <a:latin typeface="Aptos" panose="020B0004020202020204"/>
              </a:rPr>
              <a:t> </a:t>
            </a:r>
          </a:p>
          <a:p>
            <a:pPr algn="ctr"/>
            <a:r>
              <a:rPr lang="en-US" sz="2800" b="1">
                <a:latin typeface="Aptos" panose="020B0004020202020204"/>
              </a:rPr>
              <a:t>Budget Director, ACBHD</a:t>
            </a:r>
            <a:endParaRPr lang="en-US" sz="2800" b="1"/>
          </a:p>
        </p:txBody>
      </p:sp>
      <p:sp>
        <p:nvSpPr>
          <p:cNvPr id="4" name="Slide Number Placeholder 3">
            <a:extLst>
              <a:ext uri="{FF2B5EF4-FFF2-40B4-BE49-F238E27FC236}">
                <a16:creationId xmlns:a16="http://schemas.microsoft.com/office/drawing/2014/main" id="{0994B3DF-F218-11BA-D546-71160A7CF5C9}"/>
              </a:ext>
            </a:extLst>
          </p:cNvPr>
          <p:cNvSpPr>
            <a:spLocks noGrp="1"/>
          </p:cNvSpPr>
          <p:nvPr>
            <p:ph type="sldNum" idx="12"/>
          </p:nvPr>
        </p:nvSpPr>
        <p:spPr/>
        <p:txBody>
          <a:bodyPr/>
          <a:lstStyle/>
          <a:p>
            <a:fld id="{00000000-1234-1234-1234-123412341234}" type="slidenum">
              <a:rPr lang="en-US" smtClean="0"/>
              <a:pPr/>
              <a:t>35</a:t>
            </a:fld>
            <a:endParaRPr lang="en-US"/>
          </a:p>
        </p:txBody>
      </p:sp>
    </p:spTree>
    <p:extLst>
      <p:ext uri="{BB962C8B-B14F-4D97-AF65-F5344CB8AC3E}">
        <p14:creationId xmlns:p14="http://schemas.microsoft.com/office/powerpoint/2010/main" val="1560787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77805C-0F96-4A9D-B4E5-F6FB452FE005}"/>
              </a:ext>
            </a:extLst>
          </p:cNvPr>
          <p:cNvSpPr>
            <a:spLocks noGrp="1"/>
          </p:cNvSpPr>
          <p:nvPr>
            <p:ph type="sldNum" idx="12"/>
          </p:nvPr>
        </p:nvSpPr>
        <p:spPr>
          <a:xfrm>
            <a:off x="11611304" y="6521392"/>
            <a:ext cx="402020" cy="336607"/>
          </a:xfrm>
        </p:spPr>
        <p:txBody>
          <a:bodyPr/>
          <a:lstStyle/>
          <a:p>
            <a:fld id="{00000000-1234-1234-1234-123412341234}" type="slidenum">
              <a:rPr lang="en-US" smtClean="0"/>
              <a:pPr/>
              <a:t>36</a:t>
            </a:fld>
            <a:endParaRPr lang="en-US"/>
          </a:p>
        </p:txBody>
      </p:sp>
      <p:sp>
        <p:nvSpPr>
          <p:cNvPr id="3" name="Title 2">
            <a:extLst>
              <a:ext uri="{FF2B5EF4-FFF2-40B4-BE49-F238E27FC236}">
                <a16:creationId xmlns:a16="http://schemas.microsoft.com/office/drawing/2014/main" id="{3F842B28-7F73-4639-BF2F-F356D297D0DE}"/>
              </a:ext>
            </a:extLst>
          </p:cNvPr>
          <p:cNvSpPr>
            <a:spLocks noGrp="1"/>
          </p:cNvSpPr>
          <p:nvPr>
            <p:ph type="title"/>
          </p:nvPr>
        </p:nvSpPr>
        <p:spPr>
          <a:xfrm>
            <a:off x="992776" y="365126"/>
            <a:ext cx="10361023" cy="796410"/>
          </a:xfrm>
        </p:spPr>
        <p:txBody>
          <a:bodyPr/>
          <a:lstStyle/>
          <a:p>
            <a:r>
              <a:rPr lang="en-US"/>
              <a:t>Opioid Settlement Funds: Fiscal Update (May 2025)</a:t>
            </a:r>
          </a:p>
        </p:txBody>
      </p:sp>
      <p:sp>
        <p:nvSpPr>
          <p:cNvPr id="4" name="Content Placeholder 3">
            <a:extLst>
              <a:ext uri="{FF2B5EF4-FFF2-40B4-BE49-F238E27FC236}">
                <a16:creationId xmlns:a16="http://schemas.microsoft.com/office/drawing/2014/main" id="{9C54625B-CC6F-48E8-9350-CBDCE9F5D488}"/>
              </a:ext>
            </a:extLst>
          </p:cNvPr>
          <p:cNvSpPr>
            <a:spLocks noGrp="1"/>
          </p:cNvSpPr>
          <p:nvPr>
            <p:ph idx="1"/>
          </p:nvPr>
        </p:nvSpPr>
        <p:spPr>
          <a:xfrm>
            <a:off x="992776" y="1345325"/>
            <a:ext cx="10361024" cy="4383964"/>
          </a:xfrm>
          <a:ln>
            <a:noFill/>
          </a:ln>
        </p:spPr>
        <p:txBody>
          <a:bodyPr vert="horz" lIns="91440" tIns="45720" rIns="91440" bIns="45720" rtlCol="0" anchor="t">
            <a:normAutofit/>
          </a:bodyPr>
          <a:lstStyle/>
          <a:p>
            <a:r>
              <a:rPr lang="en-US"/>
              <a:t>Total Settlement Funds:  </a:t>
            </a:r>
            <a:r>
              <a:rPr lang="en-US" b="1">
                <a:solidFill>
                  <a:srgbClr val="3D007A"/>
                </a:solidFill>
              </a:rPr>
              <a:t>Up to $80M</a:t>
            </a:r>
            <a:r>
              <a:rPr lang="en-US">
                <a:solidFill>
                  <a:srgbClr val="00B0F0"/>
                </a:solidFill>
              </a:rPr>
              <a:t>*</a:t>
            </a:r>
          </a:p>
          <a:p>
            <a:r>
              <a:rPr lang="en-US" b="1"/>
              <a:t>Total Received to Date:  $28.5M</a:t>
            </a:r>
          </a:p>
          <a:p>
            <a:pPr lvl="2"/>
            <a:r>
              <a:rPr lang="en-US"/>
              <a:t>Abatement Allocation: $21.8M</a:t>
            </a:r>
          </a:p>
          <a:p>
            <a:pPr lvl="2"/>
            <a:r>
              <a:rPr lang="en-US"/>
              <a:t>Reallocated from Cities: $1.3M </a:t>
            </a:r>
            <a:br>
              <a:rPr lang="en-US"/>
            </a:br>
            <a:r>
              <a:rPr lang="en-US"/>
              <a:t>(Alameda, Albany, Hayward, Livermore, Newark, Piedmont, Pleasanton)</a:t>
            </a:r>
          </a:p>
          <a:p>
            <a:pPr lvl="2"/>
            <a:r>
              <a:rPr lang="en-US"/>
              <a:t>Subdivision Allocation (legal fees): $5.4M</a:t>
            </a:r>
          </a:p>
          <a:p>
            <a:r>
              <a:rPr lang="en-US" b="1"/>
              <a:t>Expended to date: $9.7M</a:t>
            </a:r>
          </a:p>
          <a:p>
            <a:r>
              <a:rPr lang="en-US" b="1"/>
              <a:t>Programs planned: $54.0M</a:t>
            </a:r>
          </a:p>
        </p:txBody>
      </p:sp>
      <p:sp>
        <p:nvSpPr>
          <p:cNvPr id="13" name="TextBox 12">
            <a:extLst>
              <a:ext uri="{FF2B5EF4-FFF2-40B4-BE49-F238E27FC236}">
                <a16:creationId xmlns:a16="http://schemas.microsoft.com/office/drawing/2014/main" id="{B5A3309A-B4D8-4BE7-2481-47436327A67C}"/>
              </a:ext>
            </a:extLst>
          </p:cNvPr>
          <p:cNvSpPr txBox="1"/>
          <p:nvPr/>
        </p:nvSpPr>
        <p:spPr>
          <a:xfrm>
            <a:off x="838200" y="5651468"/>
            <a:ext cx="9130651" cy="738664"/>
          </a:xfrm>
          <a:prstGeom prst="rect">
            <a:avLst/>
          </a:prstGeom>
          <a:noFill/>
        </p:spPr>
        <p:txBody>
          <a:bodyPr wrap="square" rtlCol="0">
            <a:spAutoFit/>
          </a:bodyPr>
          <a:lstStyle/>
          <a:p>
            <a:r>
              <a:rPr lang="en-US" sz="1400">
                <a:solidFill>
                  <a:srgbClr val="00B0F0"/>
                </a:solidFill>
                <a:latin typeface="Aptos" panose="020B0004020202020204" pitchFamily="34" charset="0"/>
              </a:rPr>
              <a:t>*Payments are subject to change and depend upon distributions set at non-regular intervals.  Spending and implementation planning impacted accordingly.</a:t>
            </a:r>
          </a:p>
          <a:p>
            <a:r>
              <a:rPr lang="en-US" sz="1400">
                <a:solidFill>
                  <a:srgbClr val="00B0F0"/>
                </a:solidFill>
                <a:latin typeface="Aptos" panose="020B0004020202020204" pitchFamily="34" charset="0"/>
              </a:rPr>
              <a:t>**Additional settlements pending.</a:t>
            </a:r>
          </a:p>
        </p:txBody>
      </p:sp>
      <p:sp>
        <p:nvSpPr>
          <p:cNvPr id="5" name="Title 2">
            <a:extLst>
              <a:ext uri="{FF2B5EF4-FFF2-40B4-BE49-F238E27FC236}">
                <a16:creationId xmlns:a16="http://schemas.microsoft.com/office/drawing/2014/main" id="{7B2E35F9-9696-FDED-891C-253FC9DD1C81}"/>
              </a:ext>
            </a:extLst>
          </p:cNvPr>
          <p:cNvSpPr txBox="1">
            <a:spLocks/>
          </p:cNvSpPr>
          <p:nvPr/>
        </p:nvSpPr>
        <p:spPr>
          <a:xfrm>
            <a:off x="12417" y="0"/>
            <a:ext cx="863080" cy="6858000"/>
          </a:xfrm>
          <a:prstGeom prst="rect">
            <a:avLst/>
          </a:prstGeom>
          <a:solidFill>
            <a:schemeClr val="accent1">
              <a:lumMod val="75000"/>
            </a:schemeClr>
          </a:solidFill>
          <a:ln>
            <a:noFill/>
          </a:ln>
        </p:spPr>
        <p:txBody>
          <a:bodyPr spcFirstLastPara="1" vert="vert270" wrap="square" lIns="0" tIns="45700" rIns="0" bIns="45700" anchor="ctr" anchorCtr="0">
            <a:norm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rgbClr val="003E56"/>
              </a:buClr>
              <a:buSzPts val="3200"/>
              <a:buFont typeface="Inter"/>
              <a:buNone/>
              <a:defRPr sz="3200" b="1" i="0" u="none" strike="noStrike" cap="none">
                <a:solidFill>
                  <a:schemeClr val="bg2"/>
                </a:solidFill>
                <a:latin typeface="Aptos" panose="020B0004020202020204" pitchFamily="34" charset="0"/>
                <a:ea typeface="Aptos" panose="020B0004020202020204" pitchFamily="34" charset="0"/>
                <a:cs typeface="Aptos" panose="020B0004020202020204" pitchFamily="34" charset="0"/>
                <a:sym typeface="Inter"/>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kern="0" spc="100">
                <a:solidFill>
                  <a:schemeClr val="bg1"/>
                </a:solidFill>
              </a:rPr>
              <a:t>FUNDING</a:t>
            </a:r>
          </a:p>
        </p:txBody>
      </p:sp>
    </p:spTree>
    <p:extLst>
      <p:ext uri="{BB962C8B-B14F-4D97-AF65-F5344CB8AC3E}">
        <p14:creationId xmlns:p14="http://schemas.microsoft.com/office/powerpoint/2010/main" val="48693000"/>
      </p:ext>
    </p:extLst>
  </p:cSld>
  <p:clrMapOvr>
    <a:masterClrMapping/>
  </p:clrMapOvr>
  <mc:AlternateContent xmlns:mc="http://schemas.openxmlformats.org/markup-compatibility/2006">
    <mc:Choice xmlns:p14="http://schemas.microsoft.com/office/powerpoint/2010/main" Requires="p14">
      <p:transition spd="slow" p14:dur="2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C04A-43C2-401B-D3F2-E4A5FBA5EE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2084EB-627F-1260-A6FC-9C4F143B28A2}"/>
              </a:ext>
            </a:extLst>
          </p:cNvPr>
          <p:cNvSpPr>
            <a:spLocks noGrp="1"/>
          </p:cNvSpPr>
          <p:nvPr>
            <p:ph type="sldNum" idx="12"/>
          </p:nvPr>
        </p:nvSpPr>
        <p:spPr>
          <a:xfrm>
            <a:off x="11611304" y="6521392"/>
            <a:ext cx="402020" cy="336607"/>
          </a:xfrm>
        </p:spPr>
        <p:txBody>
          <a:bodyPr/>
          <a:lstStyle/>
          <a:p>
            <a:fld id="{00000000-1234-1234-1234-123412341234}" type="slidenum">
              <a:rPr lang="en-US" smtClean="0"/>
              <a:pPr/>
              <a:t>37</a:t>
            </a:fld>
            <a:endParaRPr lang="en-US"/>
          </a:p>
        </p:txBody>
      </p:sp>
      <p:sp>
        <p:nvSpPr>
          <p:cNvPr id="3" name="Title 2">
            <a:extLst>
              <a:ext uri="{FF2B5EF4-FFF2-40B4-BE49-F238E27FC236}">
                <a16:creationId xmlns:a16="http://schemas.microsoft.com/office/drawing/2014/main" id="{B6F3EB24-D72D-EFB5-9B32-71586DA43470}"/>
              </a:ext>
            </a:extLst>
          </p:cNvPr>
          <p:cNvSpPr>
            <a:spLocks noGrp="1"/>
          </p:cNvSpPr>
          <p:nvPr>
            <p:ph type="title"/>
          </p:nvPr>
        </p:nvSpPr>
        <p:spPr>
          <a:xfrm>
            <a:off x="217714" y="1"/>
            <a:ext cx="11136086" cy="818606"/>
          </a:xfrm>
        </p:spPr>
        <p:txBody>
          <a:bodyPr>
            <a:normAutofit/>
          </a:bodyPr>
          <a:lstStyle/>
          <a:p>
            <a:r>
              <a:rPr lang="en-US"/>
              <a:t>Implementation Update:  Expenditures to Date &amp; </a:t>
            </a:r>
            <a:r>
              <a:rPr lang="en-US">
                <a:solidFill>
                  <a:schemeClr val="accent5">
                    <a:lumMod val="50000"/>
                    <a:lumOff val="50000"/>
                  </a:schemeClr>
                </a:solidFill>
              </a:rPr>
              <a:t>Beyond</a:t>
            </a:r>
            <a:r>
              <a:rPr lang="en-US"/>
              <a:t>*</a:t>
            </a:r>
          </a:p>
        </p:txBody>
      </p:sp>
      <p:graphicFrame>
        <p:nvGraphicFramePr>
          <p:cNvPr id="8" name="Content Placeholder 4">
            <a:extLst>
              <a:ext uri="{FF2B5EF4-FFF2-40B4-BE49-F238E27FC236}">
                <a16:creationId xmlns:a16="http://schemas.microsoft.com/office/drawing/2014/main" id="{3A734CA9-C7C2-C27B-FDDC-89F0D7B6573B}"/>
              </a:ext>
            </a:extLst>
          </p:cNvPr>
          <p:cNvGraphicFramePr>
            <a:graphicFrameLocks/>
          </p:cNvGraphicFramePr>
          <p:nvPr/>
        </p:nvGraphicFramePr>
        <p:xfrm>
          <a:off x="279095" y="695723"/>
          <a:ext cx="11451351" cy="5546256"/>
        </p:xfrm>
        <a:graphic>
          <a:graphicData uri="http://schemas.openxmlformats.org/drawingml/2006/table">
            <a:tbl>
              <a:tblPr firstRow="1" firstCol="1" bandRow="1">
                <a:effectLst>
                  <a:outerShdw blurRad="63500" sx="102000" sy="102000" algn="ctr" rotWithShape="0">
                    <a:prstClr val="black">
                      <a:alpha val="40000"/>
                    </a:prstClr>
                  </a:outerShdw>
                </a:effectLst>
                <a:tableStyleId>{7DF18680-E054-41AD-8BC1-D1AEF772440D}</a:tableStyleId>
              </a:tblPr>
              <a:tblGrid>
                <a:gridCol w="5691998">
                  <a:extLst>
                    <a:ext uri="{9D8B030D-6E8A-4147-A177-3AD203B41FA5}">
                      <a16:colId xmlns:a16="http://schemas.microsoft.com/office/drawing/2014/main" val="445752959"/>
                    </a:ext>
                  </a:extLst>
                </a:gridCol>
                <a:gridCol w="1136982">
                  <a:extLst>
                    <a:ext uri="{9D8B030D-6E8A-4147-A177-3AD203B41FA5}">
                      <a16:colId xmlns:a16="http://schemas.microsoft.com/office/drawing/2014/main" val="131530301"/>
                    </a:ext>
                  </a:extLst>
                </a:gridCol>
                <a:gridCol w="1170884">
                  <a:extLst>
                    <a:ext uri="{9D8B030D-6E8A-4147-A177-3AD203B41FA5}">
                      <a16:colId xmlns:a16="http://schemas.microsoft.com/office/drawing/2014/main" val="2392375170"/>
                    </a:ext>
                  </a:extLst>
                </a:gridCol>
                <a:gridCol w="1135932">
                  <a:extLst>
                    <a:ext uri="{9D8B030D-6E8A-4147-A177-3AD203B41FA5}">
                      <a16:colId xmlns:a16="http://schemas.microsoft.com/office/drawing/2014/main" val="1704607604"/>
                    </a:ext>
                  </a:extLst>
                </a:gridCol>
                <a:gridCol w="1162146">
                  <a:extLst>
                    <a:ext uri="{9D8B030D-6E8A-4147-A177-3AD203B41FA5}">
                      <a16:colId xmlns:a16="http://schemas.microsoft.com/office/drawing/2014/main" val="4213571797"/>
                    </a:ext>
                  </a:extLst>
                </a:gridCol>
                <a:gridCol w="1153409">
                  <a:extLst>
                    <a:ext uri="{9D8B030D-6E8A-4147-A177-3AD203B41FA5}">
                      <a16:colId xmlns:a16="http://schemas.microsoft.com/office/drawing/2014/main" val="3855699833"/>
                    </a:ext>
                  </a:extLst>
                </a:gridCol>
              </a:tblGrid>
              <a:tr h="604966">
                <a:tc>
                  <a:txBody>
                    <a:bodyPr/>
                    <a:lstStyle/>
                    <a:p>
                      <a:pPr lvl="0" algn="ctr">
                        <a:lnSpc>
                          <a:spcPct val="100000"/>
                        </a:lnSpc>
                        <a:spcBef>
                          <a:spcPts val="0"/>
                        </a:spcBef>
                        <a:spcAft>
                          <a:spcPts val="0"/>
                        </a:spcAft>
                        <a:buNone/>
                      </a:pPr>
                      <a:r>
                        <a:rPr lang="en-US" sz="2400" b="1" u="none" strike="noStrike" noProof="0">
                          <a:solidFill>
                            <a:schemeClr val="lt1"/>
                          </a:solidFill>
                          <a:effectLst/>
                          <a:latin typeface="Aptos" panose="020B0004020202020204" pitchFamily="34" charset="0"/>
                        </a:rPr>
                        <a:t>Activities (in Millions of Dollars)</a:t>
                      </a:r>
                      <a:endParaRPr lang="en-US" sz="2400">
                        <a:effectLst/>
                        <a:latin typeface="Aptos" panose="020B0004020202020204" pitchFamily="34" charset="0"/>
                      </a:endParaRPr>
                    </a:p>
                  </a:txBody>
                  <a:tcPr marL="68580" marR="68580" marT="0" marB="0" anchor="ctr"/>
                </a:tc>
                <a:tc>
                  <a:txBody>
                    <a:bodyPr/>
                    <a:lstStyle/>
                    <a:p>
                      <a:pPr lvl="0" algn="ctr">
                        <a:lnSpc>
                          <a:spcPct val="100000"/>
                        </a:lnSpc>
                        <a:spcBef>
                          <a:spcPts val="0"/>
                        </a:spcBef>
                        <a:spcAft>
                          <a:spcPts val="0"/>
                        </a:spcAft>
                        <a:buNone/>
                      </a:pPr>
                      <a:r>
                        <a:rPr lang="en-US" sz="1400" b="1" u="none" strike="noStrike" noProof="0">
                          <a:solidFill>
                            <a:schemeClr val="lt1"/>
                          </a:solidFill>
                          <a:effectLst/>
                          <a:latin typeface="Aptos" panose="020B0004020202020204" pitchFamily="34" charset="0"/>
                        </a:rPr>
                        <a:t>FY</a:t>
                      </a:r>
                    </a:p>
                    <a:p>
                      <a:pPr lvl="0" algn="ctr">
                        <a:lnSpc>
                          <a:spcPct val="100000"/>
                        </a:lnSpc>
                        <a:spcBef>
                          <a:spcPts val="0"/>
                        </a:spcBef>
                        <a:spcAft>
                          <a:spcPts val="0"/>
                        </a:spcAft>
                        <a:buNone/>
                      </a:pPr>
                      <a:r>
                        <a:rPr lang="en-US" sz="1400" b="1" u="none" strike="noStrike" noProof="0">
                          <a:solidFill>
                            <a:schemeClr val="lt1"/>
                          </a:solidFill>
                          <a:effectLst/>
                          <a:latin typeface="Aptos" panose="020B0004020202020204" pitchFamily="34" charset="0"/>
                        </a:rPr>
                        <a:t>2023-24</a:t>
                      </a:r>
                      <a:endParaRPr lang="en-US" sz="1400" b="1" i="0" u="none" strike="noStrike" noProof="0">
                        <a:solidFill>
                          <a:srgbClr val="FFFFFF"/>
                        </a:solidFill>
                        <a:effectLst/>
                        <a:latin typeface="Aptos" panose="020B0004020202020204" pitchFamily="34" charset="0"/>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FY </a:t>
                      </a:r>
                      <a:br>
                        <a:rPr lang="en-US" sz="1400">
                          <a:effectLst/>
                          <a:latin typeface="Aptos" panose="020B0004020202020204" pitchFamily="34" charset="0"/>
                        </a:rPr>
                      </a:br>
                      <a:r>
                        <a:rPr lang="en-US" sz="1400">
                          <a:effectLst/>
                          <a:latin typeface="Aptos" panose="020B0004020202020204" pitchFamily="34" charset="0"/>
                        </a:rPr>
                        <a:t>2024-25</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FY</a:t>
                      </a:r>
                      <a:br>
                        <a:rPr lang="en-US" sz="1400">
                          <a:effectLst/>
                          <a:latin typeface="Aptos" panose="020B0004020202020204" pitchFamily="34" charset="0"/>
                        </a:rPr>
                      </a:br>
                      <a:r>
                        <a:rPr lang="en-US" sz="1400">
                          <a:effectLst/>
                          <a:latin typeface="Aptos" panose="020B0004020202020204" pitchFamily="34" charset="0"/>
                        </a:rPr>
                        <a:t>2025-26</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1400">
                          <a:effectLst/>
                          <a:latin typeface="Aptos" panose="020B0004020202020204" pitchFamily="34" charset="0"/>
                        </a:rPr>
                        <a:t>FY </a:t>
                      </a:r>
                      <a:br>
                        <a:rPr lang="en-US" sz="1400">
                          <a:effectLst/>
                          <a:latin typeface="Aptos" panose="020B0004020202020204" pitchFamily="34" charset="0"/>
                        </a:rPr>
                      </a:br>
                      <a:r>
                        <a:rPr lang="en-US" sz="1400">
                          <a:effectLst/>
                          <a:latin typeface="Aptos" panose="020B0004020202020204" pitchFamily="34" charset="0"/>
                        </a:rPr>
                        <a:t>2026-27</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1400">
                          <a:effectLst/>
                          <a:latin typeface="Aptos" panose="020B0004020202020204" pitchFamily="34" charset="0"/>
                        </a:rPr>
                        <a:t>FY </a:t>
                      </a:r>
                      <a:br>
                        <a:rPr lang="en-US" sz="1400">
                          <a:effectLst/>
                          <a:latin typeface="Aptos" panose="020B0004020202020204" pitchFamily="34" charset="0"/>
                        </a:rPr>
                      </a:br>
                      <a:r>
                        <a:rPr lang="en-US" sz="1400">
                          <a:effectLst/>
                          <a:latin typeface="Aptos" panose="020B0004020202020204" pitchFamily="34" charset="0"/>
                        </a:rPr>
                        <a:t>2027-28</a:t>
                      </a:r>
                      <a:endParaRPr lang="en-US" sz="1400">
                        <a:effectLst/>
                        <a:latin typeface="Aptos" panose="020B0004020202020204" pitchFamily="34" charset="0"/>
                        <a:ea typeface="Calibri"/>
                        <a:cs typeface="Times New Roman"/>
                      </a:endParaRPr>
                    </a:p>
                  </a:txBody>
                  <a:tcPr marL="68580" marR="68580" marT="0" marB="0" anchor="ctr"/>
                </a:tc>
                <a:extLst>
                  <a:ext uri="{0D108BD9-81ED-4DB2-BD59-A6C34878D82A}">
                    <a16:rowId xmlns:a16="http://schemas.microsoft.com/office/drawing/2014/main" val="3337961948"/>
                  </a:ext>
                </a:extLst>
              </a:tr>
              <a:tr h="370213">
                <a:tc>
                  <a:txBody>
                    <a:bodyPr/>
                    <a:lstStyle/>
                    <a:p>
                      <a:pPr lvl="0" algn="l">
                        <a:lnSpc>
                          <a:spcPct val="100000"/>
                        </a:lnSpc>
                        <a:spcBef>
                          <a:spcPts val="0"/>
                        </a:spcBef>
                        <a:spcAft>
                          <a:spcPts val="0"/>
                        </a:spcAft>
                        <a:buNone/>
                      </a:pPr>
                      <a:r>
                        <a:rPr lang="en-US" sz="1600" b="1" u="none" strike="noStrike" noProof="0">
                          <a:solidFill>
                            <a:schemeClr val="bg1"/>
                          </a:solidFill>
                          <a:effectLst/>
                          <a:latin typeface="Aptos" panose="020B0004020202020204" pitchFamily="34" charset="0"/>
                        </a:rPr>
                        <a:t>Maxor - MAT at Santa Rita Jail (SRJ) </a:t>
                      </a:r>
                      <a:endParaRPr lang="en-US" sz="1600" b="1">
                        <a:solidFill>
                          <a:schemeClr val="bg1"/>
                        </a:solidFill>
                        <a:effectLst/>
                        <a:latin typeface="Aptos" panose="020B0004020202020204" pitchFamily="34" charset="0"/>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$0.5</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$1.0</a:t>
                      </a: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$1.5</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$1.5</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$1.5</a:t>
                      </a:r>
                      <a:endParaRPr lang="en-US" sz="1400">
                        <a:effectLst/>
                        <a:latin typeface="Aptos" panose="020B0004020202020204" pitchFamily="34" charset="0"/>
                        <a:ea typeface="Calibri"/>
                        <a:cs typeface="Times New Roman"/>
                      </a:endParaRPr>
                    </a:p>
                  </a:txBody>
                  <a:tcPr marL="68580" marR="68580" marT="0" marB="0" anchor="ctr"/>
                </a:tc>
                <a:extLst>
                  <a:ext uri="{0D108BD9-81ED-4DB2-BD59-A6C34878D82A}">
                    <a16:rowId xmlns:a16="http://schemas.microsoft.com/office/drawing/2014/main" val="1872926415"/>
                  </a:ext>
                </a:extLst>
              </a:tr>
              <a:tr h="500983">
                <a:tc>
                  <a:txBody>
                    <a:bodyPr/>
                    <a:lstStyle/>
                    <a:p>
                      <a:pPr marL="0" marR="0" lvl="0" algn="l">
                        <a:lnSpc>
                          <a:spcPct val="100000"/>
                        </a:lnSpc>
                        <a:spcBef>
                          <a:spcPts val="0"/>
                        </a:spcBef>
                        <a:spcAft>
                          <a:spcPts val="800"/>
                        </a:spcAft>
                        <a:buNone/>
                      </a:pPr>
                      <a:r>
                        <a:rPr lang="en-US" sz="1600" b="1" u="none" strike="noStrike" noProof="0">
                          <a:solidFill>
                            <a:schemeClr val="bg1"/>
                          </a:solidFill>
                          <a:effectLst/>
                          <a:latin typeface="Aptos" panose="020B0004020202020204" pitchFamily="34" charset="0"/>
                        </a:rPr>
                        <a:t>Recovery Residence and Residential Treatment  Expansion</a:t>
                      </a:r>
                      <a:endParaRPr lang="en-US" sz="1600" b="1">
                        <a:solidFill>
                          <a:schemeClr val="bg1"/>
                        </a:solidFill>
                        <a:latin typeface="Aptos" panose="020B0004020202020204" pitchFamily="34" charset="0"/>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$0.5</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$2.1</a:t>
                      </a: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$2.8</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$3.0</a:t>
                      </a:r>
                      <a:endParaRPr lang="en-US" sz="1400">
                        <a:effectLst/>
                        <a:latin typeface="Aptos" panose="020B0004020202020204" pitchFamily="34" charset="0"/>
                        <a:ea typeface="Calibri"/>
                        <a:cs typeface="Times New Roman"/>
                      </a:endParaRP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$3.1</a:t>
                      </a:r>
                      <a:endParaRPr lang="en-US" sz="1400">
                        <a:effectLst/>
                        <a:latin typeface="Aptos" panose="020B0004020202020204" pitchFamily="34" charset="0"/>
                        <a:ea typeface="Calibri"/>
                        <a:cs typeface="Times New Roman"/>
                      </a:endParaRPr>
                    </a:p>
                  </a:txBody>
                  <a:tcPr marL="68580" marR="68580" marT="0" marB="0" anchor="ctr"/>
                </a:tc>
                <a:extLst>
                  <a:ext uri="{0D108BD9-81ED-4DB2-BD59-A6C34878D82A}">
                    <a16:rowId xmlns:a16="http://schemas.microsoft.com/office/drawing/2014/main" val="2177820257"/>
                  </a:ext>
                </a:extLst>
              </a:tr>
              <a:tr h="393629">
                <a:tc>
                  <a:txBody>
                    <a:bodyPr/>
                    <a:lstStyle/>
                    <a:p>
                      <a:pPr marL="0" lvl="0" algn="l">
                        <a:lnSpc>
                          <a:spcPct val="100000"/>
                        </a:lnSpc>
                        <a:spcBef>
                          <a:spcPts val="0"/>
                        </a:spcBef>
                        <a:spcAft>
                          <a:spcPts val="800"/>
                        </a:spcAft>
                        <a:buNone/>
                      </a:pPr>
                      <a:r>
                        <a:rPr lang="en-US" sz="1600" b="1" u="none" strike="noStrike" noProof="0">
                          <a:solidFill>
                            <a:schemeClr val="bg1"/>
                          </a:solidFill>
                          <a:effectLst/>
                          <a:latin typeface="Aptos" panose="020B0004020202020204" pitchFamily="34" charset="0"/>
                        </a:rPr>
                        <a:t>Innovative Grants to Community Organizations</a:t>
                      </a:r>
                      <a:endParaRPr lang="en-US" sz="1600" b="1">
                        <a:solidFill>
                          <a:schemeClr val="bg1"/>
                        </a:solidFill>
                        <a:latin typeface="Aptos" panose="020B0004020202020204" pitchFamily="34" charset="0"/>
                      </a:endParaRP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$3.0</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$2.5</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extLst>
                  <a:ext uri="{0D108BD9-81ED-4DB2-BD59-A6C34878D82A}">
                    <a16:rowId xmlns:a16="http://schemas.microsoft.com/office/drawing/2014/main" val="2187635684"/>
                  </a:ext>
                </a:extLst>
              </a:tr>
              <a:tr h="393629">
                <a:tc>
                  <a:txBody>
                    <a:bodyPr/>
                    <a:lstStyle/>
                    <a:p>
                      <a:pPr marL="0" marR="0" lvl="0" algn="l">
                        <a:lnSpc>
                          <a:spcPct val="100000"/>
                        </a:lnSpc>
                        <a:spcBef>
                          <a:spcPts val="0"/>
                        </a:spcBef>
                        <a:spcAft>
                          <a:spcPts val="800"/>
                        </a:spcAft>
                        <a:buNone/>
                      </a:pPr>
                      <a:r>
                        <a:rPr lang="en-US" sz="1600" b="1" u="none" strike="noStrike" noProof="0">
                          <a:solidFill>
                            <a:schemeClr val="bg1"/>
                          </a:solidFill>
                          <a:effectLst/>
                          <a:latin typeface="Aptos" panose="020B0004020202020204" pitchFamily="34" charset="0"/>
                        </a:rPr>
                        <a:t>Alameda Health Systems - Bridge Clinic</a:t>
                      </a:r>
                      <a:endParaRPr lang="en-US" sz="1600" b="1">
                        <a:solidFill>
                          <a:schemeClr val="bg1"/>
                        </a:solidFill>
                        <a:latin typeface="Aptos" panose="020B0004020202020204" pitchFamily="34" charset="0"/>
                      </a:endParaRPr>
                    </a:p>
                  </a:txBody>
                  <a:tcPr marL="68580" marR="68580" marT="0" marB="0" anchor="ctr"/>
                </a:tc>
                <a:tc>
                  <a:txBody>
                    <a:bodyPr/>
                    <a:lstStyle/>
                    <a:p>
                      <a:pPr marL="0" marR="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marR="0" lvl="0" algn="ctr">
                        <a:lnSpc>
                          <a:spcPct val="100000"/>
                        </a:lnSpc>
                        <a:spcBef>
                          <a:spcPts val="0"/>
                        </a:spcBef>
                        <a:spcAft>
                          <a:spcPts val="800"/>
                        </a:spcAft>
                        <a:buNone/>
                      </a:pPr>
                      <a:r>
                        <a:rPr lang="en-US" sz="1400">
                          <a:effectLst/>
                          <a:latin typeface="Aptos" panose="020B0004020202020204" pitchFamily="34" charset="0"/>
                        </a:rPr>
                        <a:t>$0.4</a:t>
                      </a:r>
                    </a:p>
                  </a:txBody>
                  <a:tcPr marL="68580" marR="68580" marT="0" marB="0" anchor="ctr"/>
                </a:tc>
                <a:tc>
                  <a:txBody>
                    <a:bodyPr/>
                    <a:lstStyle/>
                    <a:p>
                      <a:pPr marL="0" marR="0" lvl="0" algn="ctr">
                        <a:lnSpc>
                          <a:spcPct val="100000"/>
                        </a:lnSpc>
                        <a:spcBef>
                          <a:spcPts val="0"/>
                        </a:spcBef>
                        <a:spcAft>
                          <a:spcPts val="800"/>
                        </a:spcAft>
                        <a:buNone/>
                      </a:pPr>
                      <a:r>
                        <a:rPr lang="en-US" sz="1400">
                          <a:latin typeface="Aptos" panose="020B0004020202020204" pitchFamily="34" charset="0"/>
                        </a:rPr>
                        <a:t>$0.4</a:t>
                      </a:r>
                    </a:p>
                  </a:txBody>
                  <a:tcPr marL="68580" marR="68580" marT="0" marB="0" anchor="ctr"/>
                </a:tc>
                <a:tc>
                  <a:txBody>
                    <a:bodyPr/>
                    <a:lstStyle/>
                    <a:p>
                      <a:pPr marL="0" marR="0" lvl="0" algn="ctr">
                        <a:lnSpc>
                          <a:spcPct val="100000"/>
                        </a:lnSpc>
                        <a:spcBef>
                          <a:spcPts val="0"/>
                        </a:spcBef>
                        <a:spcAft>
                          <a:spcPts val="800"/>
                        </a:spcAft>
                        <a:buNone/>
                      </a:pPr>
                      <a:r>
                        <a:rPr lang="en-US" sz="1400">
                          <a:latin typeface="Aptos" panose="020B0004020202020204" pitchFamily="34" charset="0"/>
                        </a:rPr>
                        <a:t>$0.4</a:t>
                      </a:r>
                    </a:p>
                  </a:txBody>
                  <a:tcPr marL="68580" marR="68580" marT="0" marB="0" anchor="ctr"/>
                </a:tc>
                <a:tc>
                  <a:txBody>
                    <a:bodyPr/>
                    <a:lstStyle/>
                    <a:p>
                      <a:pPr marL="0" marR="0" lvl="0" algn="ctr">
                        <a:lnSpc>
                          <a:spcPct val="100000"/>
                        </a:lnSpc>
                        <a:spcBef>
                          <a:spcPts val="0"/>
                        </a:spcBef>
                        <a:spcAft>
                          <a:spcPts val="800"/>
                        </a:spcAft>
                        <a:buNone/>
                      </a:pPr>
                      <a:r>
                        <a:rPr lang="en-US" sz="1400">
                          <a:latin typeface="Aptos" panose="020B0004020202020204" pitchFamily="34" charset="0"/>
                        </a:rPr>
                        <a:t>$0.4</a:t>
                      </a:r>
                    </a:p>
                  </a:txBody>
                  <a:tcPr marL="68580" marR="68580" marT="0" marB="0" anchor="ctr"/>
                </a:tc>
                <a:extLst>
                  <a:ext uri="{0D108BD9-81ED-4DB2-BD59-A6C34878D82A}">
                    <a16:rowId xmlns:a16="http://schemas.microsoft.com/office/drawing/2014/main" val="3784842381"/>
                  </a:ext>
                </a:extLst>
              </a:tr>
              <a:tr h="393629">
                <a:tc>
                  <a:txBody>
                    <a:bodyPr/>
                    <a:lstStyle/>
                    <a:p>
                      <a:pPr marL="0" lvl="0" algn="l">
                        <a:lnSpc>
                          <a:spcPct val="100000"/>
                        </a:lnSpc>
                        <a:spcBef>
                          <a:spcPts val="0"/>
                        </a:spcBef>
                        <a:spcAft>
                          <a:spcPts val="800"/>
                        </a:spcAft>
                        <a:buNone/>
                      </a:pPr>
                      <a:r>
                        <a:rPr lang="en-US" sz="1600" b="1" u="none" strike="noStrike" noProof="0">
                          <a:solidFill>
                            <a:schemeClr val="bg1"/>
                          </a:solidFill>
                          <a:effectLst/>
                          <a:latin typeface="Aptos" panose="020B0004020202020204" pitchFamily="34" charset="0"/>
                        </a:rPr>
                        <a:t>SUD Outreach Teams</a:t>
                      </a:r>
                      <a:endParaRPr lang="en-US" sz="1600" b="1">
                        <a:solidFill>
                          <a:schemeClr val="bg1"/>
                        </a:solidFill>
                        <a:latin typeface="Aptos" panose="020B0004020202020204" pitchFamily="34" charset="0"/>
                      </a:endParaRP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$1.3</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$1.4</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$1.4</a:t>
                      </a:r>
                    </a:p>
                  </a:txBody>
                  <a:tcPr marL="68580" marR="68580" marT="0" marB="0" anchor="ctr"/>
                </a:tc>
                <a:extLst>
                  <a:ext uri="{0D108BD9-81ED-4DB2-BD59-A6C34878D82A}">
                    <a16:rowId xmlns:a16="http://schemas.microsoft.com/office/drawing/2014/main" val="124512023"/>
                  </a:ext>
                </a:extLst>
              </a:tr>
              <a:tr h="352453">
                <a:tc>
                  <a:txBody>
                    <a:bodyPr/>
                    <a:lstStyle/>
                    <a:p>
                      <a:pPr marL="0" lvl="0" algn="l">
                        <a:lnSpc>
                          <a:spcPct val="100000"/>
                        </a:lnSpc>
                        <a:spcBef>
                          <a:spcPts val="0"/>
                        </a:spcBef>
                        <a:spcAft>
                          <a:spcPts val="800"/>
                        </a:spcAft>
                        <a:buNone/>
                      </a:pPr>
                      <a:r>
                        <a:rPr lang="en-US" sz="1600" b="1" u="none" strike="noStrike" noProof="0">
                          <a:solidFill>
                            <a:schemeClr val="bg1"/>
                          </a:solidFill>
                          <a:effectLst/>
                          <a:latin typeface="Aptos" panose="020B0004020202020204" pitchFamily="34" charset="0"/>
                        </a:rPr>
                        <a:t>Public Media Campaign</a:t>
                      </a:r>
                      <a:endParaRPr lang="en-US" sz="1600" b="1" i="0" u="none" strike="noStrike" noProof="0">
                        <a:solidFill>
                          <a:schemeClr val="bg1"/>
                        </a:solidFill>
                        <a:effectLst/>
                        <a:latin typeface="Aptos" panose="020B0004020202020204" pitchFamily="34" charset="0"/>
                      </a:endParaRP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$0.5</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$0.5</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$0.5</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$0.5</a:t>
                      </a:r>
                    </a:p>
                  </a:txBody>
                  <a:tcPr marL="68580" marR="68580" marT="0" marB="0" anchor="ctr"/>
                </a:tc>
                <a:extLst>
                  <a:ext uri="{0D108BD9-81ED-4DB2-BD59-A6C34878D82A}">
                    <a16:rowId xmlns:a16="http://schemas.microsoft.com/office/drawing/2014/main" val="1818654788"/>
                  </a:ext>
                </a:extLst>
              </a:tr>
              <a:tr h="301655">
                <a:tc>
                  <a:txBody>
                    <a:bodyPr/>
                    <a:lstStyle/>
                    <a:p>
                      <a:pPr lvl="0" algn="l">
                        <a:lnSpc>
                          <a:spcPct val="100000"/>
                        </a:lnSpc>
                        <a:spcBef>
                          <a:spcPts val="0"/>
                        </a:spcBef>
                        <a:spcAft>
                          <a:spcPts val="0"/>
                        </a:spcAft>
                        <a:buNone/>
                      </a:pPr>
                      <a:r>
                        <a:rPr lang="en-US" sz="1600" b="1" u="none" strike="noStrike" noProof="0">
                          <a:solidFill>
                            <a:schemeClr val="bg1"/>
                          </a:solidFill>
                          <a:effectLst/>
                          <a:latin typeface="Aptos" panose="020B0004020202020204" pitchFamily="34" charset="0"/>
                        </a:rPr>
                        <a:t>Options – Counseling at SRJ</a:t>
                      </a:r>
                      <a:endParaRPr lang="en-US" sz="1600" b="1" i="0" u="none" strike="noStrike" noProof="0">
                        <a:solidFill>
                          <a:schemeClr val="bg1"/>
                        </a:solidFill>
                        <a:effectLst/>
                        <a:latin typeface="Aptos" panose="020B0004020202020204" pitchFamily="34" charset="0"/>
                      </a:endParaRP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$0.3</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$0.5</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$0.5</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$0.5</a:t>
                      </a:r>
                    </a:p>
                  </a:txBody>
                  <a:tcPr marL="68580" marR="68580" marT="0" marB="0" anchor="ctr"/>
                </a:tc>
                <a:extLst>
                  <a:ext uri="{0D108BD9-81ED-4DB2-BD59-A6C34878D82A}">
                    <a16:rowId xmlns:a16="http://schemas.microsoft.com/office/drawing/2014/main" val="2436754110"/>
                  </a:ext>
                </a:extLst>
              </a:tr>
              <a:tr h="393629">
                <a:tc>
                  <a:txBody>
                    <a:bodyPr/>
                    <a:lstStyle/>
                    <a:p>
                      <a:pPr marL="0" lvl="0" algn="l">
                        <a:lnSpc>
                          <a:spcPct val="100000"/>
                        </a:lnSpc>
                        <a:spcBef>
                          <a:spcPts val="0"/>
                        </a:spcBef>
                        <a:spcAft>
                          <a:spcPts val="800"/>
                        </a:spcAft>
                        <a:buNone/>
                      </a:pPr>
                      <a:r>
                        <a:rPr lang="en-US" sz="1600" b="1" u="none" strike="noStrike" noProof="0">
                          <a:solidFill>
                            <a:schemeClr val="bg1"/>
                          </a:solidFill>
                          <a:effectLst/>
                          <a:latin typeface="Aptos" panose="020B0004020202020204" pitchFamily="34" charset="0"/>
                        </a:rPr>
                        <a:t>Capital Projects </a:t>
                      </a:r>
                      <a:endParaRPr lang="en-US" sz="1600" b="1">
                        <a:solidFill>
                          <a:schemeClr val="bg1"/>
                        </a:solidFill>
                        <a:latin typeface="Aptos" panose="020B0004020202020204" pitchFamily="34" charset="0"/>
                      </a:endParaRP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$0.5</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$0.0</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extLst>
                  <a:ext uri="{0D108BD9-81ED-4DB2-BD59-A6C34878D82A}">
                    <a16:rowId xmlns:a16="http://schemas.microsoft.com/office/drawing/2014/main" val="1476002067"/>
                  </a:ext>
                </a:extLst>
              </a:tr>
              <a:tr h="393629">
                <a:tc>
                  <a:txBody>
                    <a:bodyPr/>
                    <a:lstStyle/>
                    <a:p>
                      <a:pPr marL="0" lvl="0" algn="l">
                        <a:lnSpc>
                          <a:spcPct val="100000"/>
                        </a:lnSpc>
                        <a:spcBef>
                          <a:spcPts val="0"/>
                        </a:spcBef>
                        <a:spcAft>
                          <a:spcPts val="800"/>
                        </a:spcAft>
                        <a:buNone/>
                      </a:pPr>
                      <a:r>
                        <a:rPr lang="en-US" sz="1600" b="1" u="none" strike="noStrike" noProof="0">
                          <a:solidFill>
                            <a:schemeClr val="bg1"/>
                          </a:solidFill>
                          <a:effectLst/>
                          <a:latin typeface="Aptos" panose="020B0004020202020204" pitchFamily="34" charset="0"/>
                        </a:rPr>
                        <a:t>Public Health Epidemiology Positions</a:t>
                      </a:r>
                      <a:endParaRPr lang="en-US" sz="1600" b="1">
                        <a:solidFill>
                          <a:schemeClr val="bg1"/>
                        </a:solidFill>
                        <a:latin typeface="Aptos" panose="020B0004020202020204" pitchFamily="34" charset="0"/>
                      </a:endParaRP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$0.4</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$0.4</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$0.5</a:t>
                      </a:r>
                    </a:p>
                  </a:txBody>
                  <a:tcPr marL="68580" marR="68580" marT="0" marB="0" anchor="ctr"/>
                </a:tc>
                <a:extLst>
                  <a:ext uri="{0D108BD9-81ED-4DB2-BD59-A6C34878D82A}">
                    <a16:rowId xmlns:a16="http://schemas.microsoft.com/office/drawing/2014/main" val="4278949781"/>
                  </a:ext>
                </a:extLst>
              </a:tr>
              <a:tr h="416112">
                <a:tc>
                  <a:txBody>
                    <a:bodyPr/>
                    <a:lstStyle/>
                    <a:p>
                      <a:pPr marL="0" lvl="0" algn="l">
                        <a:lnSpc>
                          <a:spcPct val="100000"/>
                        </a:lnSpc>
                        <a:spcBef>
                          <a:spcPts val="0"/>
                        </a:spcBef>
                        <a:spcAft>
                          <a:spcPts val="800"/>
                        </a:spcAft>
                        <a:buNone/>
                      </a:pPr>
                      <a:r>
                        <a:rPr lang="en-US" sz="1600" b="1">
                          <a:solidFill>
                            <a:schemeClr val="bg1"/>
                          </a:solidFill>
                          <a:latin typeface="Aptos" panose="020B0004020202020204" pitchFamily="34" charset="0"/>
                        </a:rPr>
                        <a:t>Naloxone Distribution</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$0.03</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$0.03</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$0.03</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$0.03</a:t>
                      </a:r>
                    </a:p>
                  </a:txBody>
                  <a:tcPr marL="68580" marR="68580" marT="0" marB="0" anchor="ctr"/>
                </a:tc>
                <a:extLst>
                  <a:ext uri="{0D108BD9-81ED-4DB2-BD59-A6C34878D82A}">
                    <a16:rowId xmlns:a16="http://schemas.microsoft.com/office/drawing/2014/main" val="3424157303"/>
                  </a:ext>
                </a:extLst>
              </a:tr>
              <a:tr h="304725">
                <a:tc>
                  <a:txBody>
                    <a:bodyPr/>
                    <a:lstStyle/>
                    <a:p>
                      <a:pPr marL="0" lvl="0" algn="l">
                        <a:lnSpc>
                          <a:spcPct val="100000"/>
                        </a:lnSpc>
                        <a:spcBef>
                          <a:spcPts val="0"/>
                        </a:spcBef>
                        <a:spcAft>
                          <a:spcPts val="800"/>
                        </a:spcAft>
                        <a:buNone/>
                      </a:pPr>
                      <a:r>
                        <a:rPr lang="en-US" sz="1600" b="1">
                          <a:solidFill>
                            <a:schemeClr val="bg1"/>
                          </a:solidFill>
                          <a:latin typeface="Aptos" panose="020B0004020202020204" pitchFamily="34" charset="0"/>
                        </a:rPr>
                        <a:t>Public Defender – Holistic Defense Mitigation Specialists</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$0.9</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$0.9</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$0.9</a:t>
                      </a:r>
                    </a:p>
                  </a:txBody>
                  <a:tcPr marL="68580" marR="68580" marT="0" marB="0" anchor="ctr"/>
                </a:tc>
                <a:extLst>
                  <a:ext uri="{0D108BD9-81ED-4DB2-BD59-A6C34878D82A}">
                    <a16:rowId xmlns:a16="http://schemas.microsoft.com/office/drawing/2014/main" val="1104934693"/>
                  </a:ext>
                </a:extLst>
              </a:tr>
              <a:tr h="333375">
                <a:tc>
                  <a:txBody>
                    <a:bodyPr/>
                    <a:lstStyle/>
                    <a:p>
                      <a:pPr marL="0" lvl="0" algn="l">
                        <a:lnSpc>
                          <a:spcPct val="100000"/>
                        </a:lnSpc>
                        <a:spcBef>
                          <a:spcPts val="0"/>
                        </a:spcBef>
                        <a:spcAft>
                          <a:spcPts val="800"/>
                        </a:spcAft>
                        <a:buNone/>
                      </a:pPr>
                      <a:r>
                        <a:rPr lang="en-US" sz="1600" b="1">
                          <a:solidFill>
                            <a:schemeClr val="bg1"/>
                          </a:solidFill>
                          <a:latin typeface="Aptos" panose="020B0004020202020204" pitchFamily="34" charset="0"/>
                        </a:rPr>
                        <a:t>Outside Council (estimated 15% of Ala Co allocation)</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$0.3</a:t>
                      </a:r>
                    </a:p>
                  </a:txBody>
                  <a:tcPr marL="68580" marR="68580" marT="0" marB="0" anchor="ctr"/>
                </a:tc>
                <a:tc>
                  <a:txBody>
                    <a:bodyPr/>
                    <a:lstStyle/>
                    <a:p>
                      <a:pPr marL="0" lvl="0" algn="ctr">
                        <a:lnSpc>
                          <a:spcPct val="100000"/>
                        </a:lnSpc>
                        <a:spcBef>
                          <a:spcPts val="0"/>
                        </a:spcBef>
                        <a:spcAft>
                          <a:spcPts val="800"/>
                        </a:spcAft>
                        <a:buNone/>
                      </a:pPr>
                      <a:r>
                        <a:rPr lang="en-US" sz="1400">
                          <a:effectLst/>
                          <a:latin typeface="Aptos" panose="020B0004020202020204" pitchFamily="34" charset="0"/>
                        </a:rPr>
                        <a:t>$0.3</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$0.3</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$0.1</a:t>
                      </a:r>
                    </a:p>
                  </a:txBody>
                  <a:tcPr marL="68580" marR="68580" marT="0" marB="0" anchor="ctr"/>
                </a:tc>
                <a:tc>
                  <a:txBody>
                    <a:bodyPr/>
                    <a:lstStyle/>
                    <a:p>
                      <a:pPr marL="0" lvl="0" algn="ctr">
                        <a:lnSpc>
                          <a:spcPct val="100000"/>
                        </a:lnSpc>
                        <a:spcBef>
                          <a:spcPts val="0"/>
                        </a:spcBef>
                        <a:spcAft>
                          <a:spcPts val="800"/>
                        </a:spcAft>
                        <a:buNone/>
                      </a:pPr>
                      <a:r>
                        <a:rPr lang="en-US" sz="1400">
                          <a:latin typeface="Aptos" panose="020B0004020202020204" pitchFamily="34" charset="0"/>
                        </a:rPr>
                        <a:t>$0.2</a:t>
                      </a:r>
                    </a:p>
                  </a:txBody>
                  <a:tcPr marL="68580" marR="68580" marT="0" marB="0" anchor="ctr"/>
                </a:tc>
                <a:extLst>
                  <a:ext uri="{0D108BD9-81ED-4DB2-BD59-A6C34878D82A}">
                    <a16:rowId xmlns:a16="http://schemas.microsoft.com/office/drawing/2014/main" val="1939283569"/>
                  </a:ext>
                </a:extLst>
              </a:tr>
              <a:tr h="393629">
                <a:tc>
                  <a:txBody>
                    <a:bodyPr/>
                    <a:lstStyle/>
                    <a:p>
                      <a:pPr marL="0" lvl="0" algn="l">
                        <a:lnSpc>
                          <a:spcPct val="100000"/>
                        </a:lnSpc>
                        <a:spcBef>
                          <a:spcPts val="0"/>
                        </a:spcBef>
                        <a:spcAft>
                          <a:spcPts val="800"/>
                        </a:spcAft>
                        <a:buNone/>
                      </a:pPr>
                      <a:r>
                        <a:rPr lang="en-US" sz="1600" b="1">
                          <a:solidFill>
                            <a:schemeClr val="bg1"/>
                          </a:solidFill>
                          <a:latin typeface="Aptos" panose="020B0004020202020204" pitchFamily="34" charset="0"/>
                        </a:rPr>
                        <a:t>TOTAL Planned</a:t>
                      </a:r>
                    </a:p>
                  </a:txBody>
                  <a:tcPr marL="68580" marR="68580" marT="0" marB="0" anchor="ctr"/>
                </a:tc>
                <a:tc>
                  <a:txBody>
                    <a:bodyPr/>
                    <a:lstStyle/>
                    <a:p>
                      <a:pPr marL="0" lvl="0" algn="ctr">
                        <a:lnSpc>
                          <a:spcPct val="100000"/>
                        </a:lnSpc>
                        <a:spcBef>
                          <a:spcPts val="0"/>
                        </a:spcBef>
                        <a:spcAft>
                          <a:spcPts val="800"/>
                        </a:spcAft>
                        <a:buNone/>
                      </a:pPr>
                      <a:r>
                        <a:rPr lang="en-US" sz="1400" b="1">
                          <a:latin typeface="Aptos" panose="020B0004020202020204" pitchFamily="34" charset="0"/>
                        </a:rPr>
                        <a:t>$1.3</a:t>
                      </a:r>
                    </a:p>
                  </a:txBody>
                  <a:tcPr marL="68580" marR="68580" marT="0" marB="0" anchor="ctr"/>
                </a:tc>
                <a:tc>
                  <a:txBody>
                    <a:bodyPr/>
                    <a:lstStyle/>
                    <a:p>
                      <a:pPr marL="0" lvl="0" algn="ctr">
                        <a:lnSpc>
                          <a:spcPct val="100000"/>
                        </a:lnSpc>
                        <a:spcBef>
                          <a:spcPts val="0"/>
                        </a:spcBef>
                        <a:spcAft>
                          <a:spcPts val="800"/>
                        </a:spcAft>
                        <a:buNone/>
                      </a:pPr>
                      <a:r>
                        <a:rPr lang="en-US" sz="1400" b="1">
                          <a:effectLst/>
                          <a:latin typeface="Aptos" panose="020B0004020202020204" pitchFamily="34" charset="0"/>
                        </a:rPr>
                        <a:t>$8.1</a:t>
                      </a:r>
                    </a:p>
                  </a:txBody>
                  <a:tcPr marL="68580" marR="68580" marT="0" marB="0" anchor="ctr"/>
                </a:tc>
                <a:tc>
                  <a:txBody>
                    <a:bodyPr/>
                    <a:lstStyle/>
                    <a:p>
                      <a:pPr marL="0" lvl="0" algn="ctr">
                        <a:lnSpc>
                          <a:spcPct val="100000"/>
                        </a:lnSpc>
                        <a:spcBef>
                          <a:spcPts val="0"/>
                        </a:spcBef>
                        <a:spcAft>
                          <a:spcPts val="800"/>
                        </a:spcAft>
                        <a:buNone/>
                      </a:pPr>
                      <a:r>
                        <a:rPr lang="en-US" sz="1400" b="1">
                          <a:latin typeface="Aptos" panose="020B0004020202020204" pitchFamily="34" charset="0"/>
                        </a:rPr>
                        <a:t>$11.1</a:t>
                      </a:r>
                    </a:p>
                  </a:txBody>
                  <a:tcPr marL="68580" marR="68580" marT="0" marB="0" anchor="ctr"/>
                </a:tc>
                <a:tc>
                  <a:txBody>
                    <a:bodyPr/>
                    <a:lstStyle/>
                    <a:p>
                      <a:pPr marL="0" lvl="0" algn="ctr">
                        <a:lnSpc>
                          <a:spcPct val="100000"/>
                        </a:lnSpc>
                        <a:spcBef>
                          <a:spcPts val="0"/>
                        </a:spcBef>
                        <a:spcAft>
                          <a:spcPts val="800"/>
                        </a:spcAft>
                        <a:buNone/>
                      </a:pPr>
                      <a:r>
                        <a:rPr lang="en-US" sz="1400" b="1">
                          <a:latin typeface="Aptos" panose="020B0004020202020204" pitchFamily="34" charset="0"/>
                        </a:rPr>
                        <a:t>$8.7</a:t>
                      </a:r>
                    </a:p>
                  </a:txBody>
                  <a:tcPr marL="68580" marR="68580" marT="0" marB="0" anchor="ctr"/>
                </a:tc>
                <a:tc>
                  <a:txBody>
                    <a:bodyPr/>
                    <a:lstStyle/>
                    <a:p>
                      <a:pPr marL="0" lvl="0" algn="ctr">
                        <a:lnSpc>
                          <a:spcPct val="100000"/>
                        </a:lnSpc>
                        <a:spcBef>
                          <a:spcPts val="0"/>
                        </a:spcBef>
                        <a:spcAft>
                          <a:spcPts val="800"/>
                        </a:spcAft>
                        <a:buNone/>
                      </a:pPr>
                      <a:r>
                        <a:rPr lang="en-US" sz="1400" b="1">
                          <a:latin typeface="Aptos" panose="020B0004020202020204" pitchFamily="34" charset="0"/>
                        </a:rPr>
                        <a:t>$9.0</a:t>
                      </a:r>
                    </a:p>
                  </a:txBody>
                  <a:tcPr marL="68580" marR="68580" marT="0" marB="0" anchor="ctr"/>
                </a:tc>
                <a:extLst>
                  <a:ext uri="{0D108BD9-81ED-4DB2-BD59-A6C34878D82A}">
                    <a16:rowId xmlns:a16="http://schemas.microsoft.com/office/drawing/2014/main" val="2096891711"/>
                  </a:ext>
                </a:extLst>
              </a:tr>
            </a:tbl>
          </a:graphicData>
        </a:graphic>
      </p:graphicFrame>
      <p:sp>
        <p:nvSpPr>
          <p:cNvPr id="5" name="TextBox 4">
            <a:extLst>
              <a:ext uri="{FF2B5EF4-FFF2-40B4-BE49-F238E27FC236}">
                <a16:creationId xmlns:a16="http://schemas.microsoft.com/office/drawing/2014/main" id="{F9DDD1F9-8DDA-3BA4-A9AD-3C9BBAF906B6}"/>
              </a:ext>
            </a:extLst>
          </p:cNvPr>
          <p:cNvSpPr txBox="1"/>
          <p:nvPr/>
        </p:nvSpPr>
        <p:spPr>
          <a:xfrm>
            <a:off x="279095" y="6258808"/>
            <a:ext cx="9700837" cy="430887"/>
          </a:xfrm>
          <a:prstGeom prst="rect">
            <a:avLst/>
          </a:prstGeom>
          <a:noFill/>
        </p:spPr>
        <p:txBody>
          <a:bodyPr wrap="square" rtlCol="0">
            <a:spAutoFit/>
          </a:bodyPr>
          <a:lstStyle/>
          <a:p>
            <a:r>
              <a:rPr lang="en-US" sz="1100">
                <a:solidFill>
                  <a:srgbClr val="00B0F0"/>
                </a:solidFill>
                <a:latin typeface="Aptos" panose="020B0004020202020204" pitchFamily="34" charset="0"/>
              </a:rPr>
              <a:t>NOTE: *Planned Expenditures (“Beyond”) representing future fiscal years have been included here and are subject to ongoing review that is informed by the Alameda County budgeting process.  As ACBHD receives additional Opioid Settlement Dollars, additional projects may be programmed/implemented.</a:t>
            </a:r>
          </a:p>
        </p:txBody>
      </p:sp>
    </p:spTree>
    <p:extLst>
      <p:ext uri="{BB962C8B-B14F-4D97-AF65-F5344CB8AC3E}">
        <p14:creationId xmlns:p14="http://schemas.microsoft.com/office/powerpoint/2010/main" val="2820922688"/>
      </p:ext>
    </p:extLst>
  </p:cSld>
  <p:clrMapOvr>
    <a:masterClrMapping/>
  </p:clrMapOvr>
  <mc:AlternateContent xmlns:mc="http://schemas.openxmlformats.org/markup-compatibility/2006">
    <mc:Choice xmlns:p14="http://schemas.microsoft.com/office/powerpoint/2010/main" Requires="p14">
      <p:transition spd="slow" p14:dur="2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3727-2082-B06A-8F48-F4E0C2BD008E}"/>
            </a:ext>
          </a:extLst>
        </p:cNvPr>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38B6424E-3684-5EA8-57EB-2AE95BF90594}"/>
              </a:ext>
            </a:extLst>
          </p:cNvPr>
          <p:cNvSpPr>
            <a:spLocks noGrp="1"/>
          </p:cNvSpPr>
          <p:nvPr>
            <p:ph type="sldNum" idx="12"/>
          </p:nvPr>
        </p:nvSpPr>
        <p:spPr>
          <a:xfrm>
            <a:off x="11611304" y="6521392"/>
            <a:ext cx="402020" cy="336607"/>
          </a:xfrm>
        </p:spPr>
        <p:txBody>
          <a:bodyPr/>
          <a:lstStyle/>
          <a:p>
            <a:fld id="{00000000-1234-1234-1234-123412341234}" type="slidenum">
              <a:rPr lang="en-US" smtClean="0"/>
              <a:pPr/>
              <a:t>38</a:t>
            </a:fld>
            <a:endParaRPr lang="en-US"/>
          </a:p>
        </p:txBody>
      </p:sp>
      <p:sp>
        <p:nvSpPr>
          <p:cNvPr id="5" name="Title 4">
            <a:extLst>
              <a:ext uri="{FF2B5EF4-FFF2-40B4-BE49-F238E27FC236}">
                <a16:creationId xmlns:a16="http://schemas.microsoft.com/office/drawing/2014/main" id="{C7517D63-B9D7-5662-CD1A-C0620E697B4B}"/>
              </a:ext>
            </a:extLst>
          </p:cNvPr>
          <p:cNvSpPr>
            <a:spLocks noGrp="1"/>
          </p:cNvSpPr>
          <p:nvPr>
            <p:ph type="title"/>
          </p:nvPr>
        </p:nvSpPr>
        <p:spPr>
          <a:xfrm>
            <a:off x="838199" y="365125"/>
            <a:ext cx="11092543" cy="796925"/>
          </a:xfrm>
        </p:spPr>
        <p:txBody>
          <a:bodyPr wrap="square" anchor="ctr">
            <a:noAutofit/>
          </a:bodyPr>
          <a:lstStyle/>
          <a:p>
            <a:r>
              <a:rPr lang="en-US"/>
              <a:t>Estimated Funding and Planned Expenditures</a:t>
            </a:r>
            <a:br>
              <a:rPr lang="en-US"/>
            </a:br>
            <a:endParaRPr lang="en-US"/>
          </a:p>
        </p:txBody>
      </p:sp>
      <p:graphicFrame>
        <p:nvGraphicFramePr>
          <p:cNvPr id="8" name="Content Placeholder 7">
            <a:extLst>
              <a:ext uri="{FF2B5EF4-FFF2-40B4-BE49-F238E27FC236}">
                <a16:creationId xmlns:a16="http://schemas.microsoft.com/office/drawing/2014/main" id="{313CCBB9-A86E-E847-386D-E7D4657C6D5D}"/>
              </a:ext>
            </a:extLst>
          </p:cNvPr>
          <p:cNvGraphicFramePr>
            <a:graphicFrameLocks noGrp="1"/>
          </p:cNvGraphicFramePr>
          <p:nvPr>
            <p:ph idx="1"/>
          </p:nvPr>
        </p:nvGraphicFramePr>
        <p:xfrm>
          <a:off x="838200" y="1344613"/>
          <a:ext cx="10515600" cy="4832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1713865"/>
      </p:ext>
    </p:extLst>
  </p:cSld>
  <p:clrMapOvr>
    <a:masterClrMapping/>
  </p:clrMapOvr>
  <mc:AlternateContent xmlns:mc="http://schemas.openxmlformats.org/markup-compatibility/2006">
    <mc:Choice xmlns:p14="http://schemas.microsoft.com/office/powerpoint/2010/main" Requires="p14">
      <p:transition spd="slow" p14:dur="225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58DDE4-F5CC-1B50-402A-F08902B7F895}"/>
              </a:ext>
            </a:extLst>
          </p:cNvPr>
          <p:cNvSpPr>
            <a:spLocks noGrp="1"/>
          </p:cNvSpPr>
          <p:nvPr>
            <p:ph type="ctrTitle"/>
          </p:nvPr>
        </p:nvSpPr>
        <p:spPr>
          <a:xfrm>
            <a:off x="259882" y="1787820"/>
            <a:ext cx="6584419" cy="1557595"/>
          </a:xfrm>
        </p:spPr>
        <p:txBody>
          <a:bodyPr wrap="square" anchor="b">
            <a:normAutofit/>
          </a:bodyPr>
          <a:lstStyle/>
          <a:p>
            <a:r>
              <a:rPr lang="en-US" sz="5400"/>
              <a:t>Questions and Input!</a:t>
            </a:r>
          </a:p>
        </p:txBody>
      </p:sp>
      <p:sp>
        <p:nvSpPr>
          <p:cNvPr id="2" name="Slide Number Placeholder 1" hidden="1">
            <a:extLst>
              <a:ext uri="{FF2B5EF4-FFF2-40B4-BE49-F238E27FC236}">
                <a16:creationId xmlns:a16="http://schemas.microsoft.com/office/drawing/2014/main" id="{1B5740BA-195F-D237-46FB-D5BEDA7E0943}"/>
              </a:ext>
            </a:extLst>
          </p:cNvPr>
          <p:cNvSpPr>
            <a:spLocks noGrp="1"/>
          </p:cNvSpPr>
          <p:nvPr>
            <p:ph type="sldNum" idx="4294967295"/>
          </p:nvPr>
        </p:nvSpPr>
        <p:spPr>
          <a:xfrm>
            <a:off x="11611304" y="6521392"/>
            <a:ext cx="402020" cy="336607"/>
          </a:xfrm>
        </p:spPr>
        <p:txBody>
          <a:bodyPr/>
          <a:lstStyle/>
          <a:p>
            <a:pPr>
              <a:spcAft>
                <a:spcPts val="600"/>
              </a:spcAft>
            </a:pPr>
            <a:fld id="{00000000-1234-1234-1234-123412341234}" type="slidenum">
              <a:rPr lang="en-US" smtClean="0"/>
              <a:pPr>
                <a:spcAft>
                  <a:spcPts val="600"/>
                </a:spcAft>
              </a:pPr>
              <a:t>39</a:t>
            </a:fld>
            <a:endParaRPr lang="en-US"/>
          </a:p>
        </p:txBody>
      </p:sp>
    </p:spTree>
    <p:extLst>
      <p:ext uri="{BB962C8B-B14F-4D97-AF65-F5344CB8AC3E}">
        <p14:creationId xmlns:p14="http://schemas.microsoft.com/office/powerpoint/2010/main" val="62591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96428-5246-04E8-358F-487A363AF86A}"/>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3" name="Title 2">
            <a:extLst>
              <a:ext uri="{FF2B5EF4-FFF2-40B4-BE49-F238E27FC236}">
                <a16:creationId xmlns:a16="http://schemas.microsoft.com/office/drawing/2014/main" id="{74963093-E0E5-A5AB-62F7-CBE5AFDEE61E}"/>
              </a:ext>
            </a:extLst>
          </p:cNvPr>
          <p:cNvSpPr>
            <a:spLocks noGrp="1"/>
          </p:cNvSpPr>
          <p:nvPr>
            <p:ph type="title"/>
          </p:nvPr>
        </p:nvSpPr>
        <p:spPr>
          <a:xfrm>
            <a:off x="470648" y="194797"/>
            <a:ext cx="11259669" cy="796410"/>
          </a:xfrm>
        </p:spPr>
        <p:txBody>
          <a:bodyPr>
            <a:noAutofit/>
          </a:bodyPr>
          <a:lstStyle/>
          <a:p>
            <a:pPr algn="ctr"/>
            <a:r>
              <a:rPr lang="en-US" sz="3600">
                <a:latin typeface="Aptos"/>
              </a:rPr>
              <a:t>W</a:t>
            </a:r>
            <a:r>
              <a:rPr lang="en-US">
                <a:latin typeface="Aptos"/>
              </a:rPr>
              <a:t>hy am I here?  Who is attending the listening sessions?    </a:t>
            </a:r>
          </a:p>
        </p:txBody>
      </p:sp>
      <p:sp>
        <p:nvSpPr>
          <p:cNvPr id="4" name="Content Placeholder 3">
            <a:extLst>
              <a:ext uri="{FF2B5EF4-FFF2-40B4-BE49-F238E27FC236}">
                <a16:creationId xmlns:a16="http://schemas.microsoft.com/office/drawing/2014/main" id="{A6D3EE95-8DCC-7134-7675-7D5E2DAF51EA}"/>
              </a:ext>
            </a:extLst>
          </p:cNvPr>
          <p:cNvSpPr>
            <a:spLocks noGrp="1"/>
          </p:cNvSpPr>
          <p:nvPr>
            <p:ph idx="1"/>
          </p:nvPr>
        </p:nvSpPr>
        <p:spPr>
          <a:xfrm>
            <a:off x="511288" y="1188719"/>
            <a:ext cx="7311911" cy="5332673"/>
          </a:xfrm>
          <a:ln>
            <a:solidFill>
              <a:schemeClr val="tx2"/>
            </a:solidFill>
          </a:ln>
        </p:spPr>
        <p:txBody>
          <a:bodyPr vert="horz" lIns="91440" tIns="45720" rIns="91440" bIns="45720" rtlCol="0" anchor="t">
            <a:normAutofit/>
          </a:bodyPr>
          <a:lstStyle/>
          <a:p>
            <a:pPr marL="457200" indent="-457200">
              <a:buFont typeface="Wingdings" panose="020B0604020202020204" pitchFamily="34" charset="0"/>
              <a:buChar char="q"/>
            </a:pPr>
            <a:r>
              <a:rPr lang="en-US" sz="2400">
                <a:latin typeface="Aptos"/>
              </a:rPr>
              <a:t>Participants have been identified as having a stake or vested interest in the opioid crisis.</a:t>
            </a:r>
          </a:p>
          <a:p>
            <a:pPr marL="0" indent="0">
              <a:buNone/>
            </a:pPr>
            <a:endParaRPr lang="en-US" sz="2400">
              <a:latin typeface="Aptos"/>
            </a:endParaRPr>
          </a:p>
          <a:p>
            <a:pPr marL="457200" indent="-457200">
              <a:buFont typeface="Wingdings" panose="020B0604020202020204" pitchFamily="34" charset="0"/>
              <a:buChar char="q"/>
            </a:pPr>
            <a:r>
              <a:rPr lang="en-US" sz="2400">
                <a:latin typeface="Aptos"/>
              </a:rPr>
              <a:t>Attendance is made up of individuals impacted directly by the crisis, f</a:t>
            </a:r>
            <a:r>
              <a:rPr lang="en-US" sz="2400"/>
              <a:t>amily members of impacted individuals, and organizations that provide services to the impacted population.</a:t>
            </a:r>
          </a:p>
          <a:p>
            <a:pPr marL="0" indent="0">
              <a:buNone/>
            </a:pPr>
            <a:endParaRPr lang="en-US" sz="2400"/>
          </a:p>
          <a:p>
            <a:pPr marL="457200" indent="-457200">
              <a:buFont typeface="Wingdings" panose="020B0604020202020204" pitchFamily="34" charset="0"/>
              <a:buChar char="q"/>
            </a:pPr>
            <a:r>
              <a:rPr lang="en-US" sz="2400">
                <a:latin typeface="Aptos"/>
              </a:rPr>
              <a:t>Any resident of Alameda County who is interested in this topic and want to be a positive force in addressing the opioid crisis in our community.  </a:t>
            </a:r>
          </a:p>
        </p:txBody>
      </p:sp>
      <p:pic>
        <p:nvPicPr>
          <p:cNvPr id="1030" name="Picture 6" descr="How to Maximise Your Virtual Communications For Effective Team Meetings - Corporate Vision Magazine">
            <a:extLst>
              <a:ext uri="{FF2B5EF4-FFF2-40B4-BE49-F238E27FC236}">
                <a16:creationId xmlns:a16="http://schemas.microsoft.com/office/drawing/2014/main" id="{CB6A5191-0BC4-7E60-8C76-E19B7348141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98524" y="1666240"/>
            <a:ext cx="4114800" cy="389331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51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F496F2-11FB-C808-F32D-A3BBD844E812}"/>
              </a:ext>
            </a:extLst>
          </p:cNvPr>
          <p:cNvSpPr>
            <a:spLocks noGrp="1"/>
          </p:cNvSpPr>
          <p:nvPr>
            <p:ph type="sldNum" idx="12"/>
          </p:nvPr>
        </p:nvSpPr>
        <p:spPr/>
        <p:txBody>
          <a:bodyPr/>
          <a:lstStyle/>
          <a:p>
            <a:fld id="{00000000-1234-1234-1234-123412341234}" type="slidenum">
              <a:rPr lang="en-US" smtClean="0"/>
              <a:pPr/>
              <a:t>40</a:t>
            </a:fld>
            <a:endParaRPr lang="en-US"/>
          </a:p>
        </p:txBody>
      </p:sp>
      <p:pic>
        <p:nvPicPr>
          <p:cNvPr id="1028" name="Picture 4" descr="Fall thank you Paper Greeting Cards trustalchemy.com">
            <a:extLst>
              <a:ext uri="{FF2B5EF4-FFF2-40B4-BE49-F238E27FC236}">
                <a16:creationId xmlns:a16="http://schemas.microsoft.com/office/drawing/2014/main" id="{3585BA83-5295-B71B-97A3-873C267F0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644" y="778933"/>
            <a:ext cx="8060265" cy="480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3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8E1C-173F-F318-D3AF-87272891924C}"/>
              </a:ext>
            </a:extLst>
          </p:cNvPr>
          <p:cNvSpPr>
            <a:spLocks noGrp="1"/>
          </p:cNvSpPr>
          <p:nvPr>
            <p:ph type="title"/>
          </p:nvPr>
        </p:nvSpPr>
        <p:spPr>
          <a:xfrm>
            <a:off x="467865" y="1756882"/>
            <a:ext cx="6261708" cy="1989496"/>
          </a:xfrm>
        </p:spPr>
        <p:txBody>
          <a:bodyPr>
            <a:normAutofit/>
          </a:bodyPr>
          <a:lstStyle/>
          <a:p>
            <a:pPr algn="ctr"/>
            <a:r>
              <a:rPr lang="en-US" sz="4400" b="1"/>
              <a:t>Alameda County Opioid Overdose &amp; Poisoning</a:t>
            </a:r>
          </a:p>
        </p:txBody>
      </p:sp>
      <p:sp>
        <p:nvSpPr>
          <p:cNvPr id="3" name="Text Placeholder 2">
            <a:extLst>
              <a:ext uri="{FF2B5EF4-FFF2-40B4-BE49-F238E27FC236}">
                <a16:creationId xmlns:a16="http://schemas.microsoft.com/office/drawing/2014/main" id="{FC113FE1-C96F-16C2-38EC-5CC94D142A8A}"/>
              </a:ext>
            </a:extLst>
          </p:cNvPr>
          <p:cNvSpPr>
            <a:spLocks noGrp="1"/>
          </p:cNvSpPr>
          <p:nvPr>
            <p:ph type="body" idx="1"/>
          </p:nvPr>
        </p:nvSpPr>
        <p:spPr>
          <a:xfrm>
            <a:off x="585627" y="4083023"/>
            <a:ext cx="5664200" cy="1373364"/>
          </a:xfrm>
        </p:spPr>
        <p:txBody>
          <a:bodyPr>
            <a:normAutofit fontScale="85000" lnSpcReduction="20000"/>
          </a:bodyPr>
          <a:lstStyle/>
          <a:p>
            <a:r>
              <a:rPr lang="en-US" sz="2200" b="1">
                <a:latin typeface="Aptos" panose="020B0004020202020204"/>
              </a:rPr>
              <a:t>Dr. Kathleen Clanon (Agency Medical Director)</a:t>
            </a:r>
          </a:p>
          <a:p>
            <a:endParaRPr lang="en-US" sz="2200" b="1">
              <a:latin typeface="Aptos" panose="020B0004020202020204"/>
            </a:endParaRPr>
          </a:p>
          <a:p>
            <a:pPr>
              <a:lnSpc>
                <a:spcPct val="110000"/>
              </a:lnSpc>
            </a:pPr>
            <a:r>
              <a:rPr lang="en-US" sz="2200" b="1">
                <a:latin typeface="Aptos" panose="020B0004020202020204"/>
              </a:rPr>
              <a:t>Dr. Joshua Kayman (Medical Director of Substance Use Continuum of Care, ACBHD)</a:t>
            </a:r>
          </a:p>
          <a:p>
            <a:endParaRPr lang="en-US"/>
          </a:p>
        </p:txBody>
      </p:sp>
      <p:sp>
        <p:nvSpPr>
          <p:cNvPr id="4" name="Slide Number Placeholder 3">
            <a:extLst>
              <a:ext uri="{FF2B5EF4-FFF2-40B4-BE49-F238E27FC236}">
                <a16:creationId xmlns:a16="http://schemas.microsoft.com/office/drawing/2014/main" id="{0994B3DF-F218-11BA-D546-71160A7CF5C9}"/>
              </a:ext>
            </a:extLst>
          </p:cNvPr>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28801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9CD776-155C-65EB-86AE-2ABE5F1DD7EC}"/>
              </a:ext>
            </a:extLst>
          </p:cNvPr>
          <p:cNvSpPr>
            <a:spLocks noGrp="1"/>
          </p:cNvSpPr>
          <p:nvPr>
            <p:ph type="sldNum" idx="12"/>
          </p:nvPr>
        </p:nvSpPr>
        <p:spPr/>
        <p:txBody>
          <a:bodyPr/>
          <a:lstStyle/>
          <a:p>
            <a:fld id="{00000000-1234-1234-1234-123412341234}" type="slidenum">
              <a:rPr lang="en-US" smtClean="0"/>
              <a:pPr/>
              <a:t>6</a:t>
            </a:fld>
            <a:endParaRPr lang="en-US"/>
          </a:p>
        </p:txBody>
      </p:sp>
      <p:sp>
        <p:nvSpPr>
          <p:cNvPr id="4" name="Text Placeholder 3">
            <a:extLst>
              <a:ext uri="{FF2B5EF4-FFF2-40B4-BE49-F238E27FC236}">
                <a16:creationId xmlns:a16="http://schemas.microsoft.com/office/drawing/2014/main" id="{9DEBBFC9-C328-EBD8-145A-9891C0CD5995}"/>
              </a:ext>
            </a:extLst>
          </p:cNvPr>
          <p:cNvSpPr>
            <a:spLocks noGrp="1"/>
          </p:cNvSpPr>
          <p:nvPr>
            <p:ph type="body" idx="13"/>
          </p:nvPr>
        </p:nvSpPr>
        <p:spPr>
          <a:xfrm>
            <a:off x="431811" y="2086394"/>
            <a:ext cx="3971217" cy="2520823"/>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spcFirstLastPara="1" wrap="square" lIns="0" tIns="0" rIns="0" bIns="0" anchor="t" anchorCtr="0">
            <a:noAutofit/>
          </a:bodyPr>
          <a:lstStyle/>
          <a:p>
            <a:endParaRPr lang="en-US">
              <a:solidFill>
                <a:srgbClr val="333333"/>
              </a:solidFill>
              <a:latin typeface="Aptos"/>
            </a:endParaRPr>
          </a:p>
          <a:p>
            <a:pPr algn="ctr"/>
            <a:r>
              <a:rPr lang="en-US" sz="2800" b="1">
                <a:solidFill>
                  <a:srgbClr val="333333"/>
                </a:solidFill>
                <a:latin typeface="Aptos"/>
              </a:rPr>
              <a:t>Drug poisoning is the number one</a:t>
            </a:r>
            <a:r>
              <a:rPr lang="en-US" sz="2800" b="1"/>
              <a:t> cause of death among adults ages 18-45.</a:t>
            </a:r>
            <a:endParaRPr lang="en-US" sz="2800"/>
          </a:p>
          <a:p>
            <a:pPr algn="ctr"/>
            <a:endParaRPr lang="en-US" sz="2400">
              <a:solidFill>
                <a:srgbClr val="333333"/>
              </a:solidFill>
            </a:endParaRPr>
          </a:p>
          <a:p>
            <a:endParaRPr lang="en-US">
              <a:solidFill>
                <a:srgbClr val="333333"/>
              </a:solidFill>
            </a:endParaRPr>
          </a:p>
          <a:p>
            <a:endParaRPr lang="en-US" sz="1700" b="1">
              <a:solidFill>
                <a:srgbClr val="3C2283"/>
              </a:solidFill>
            </a:endParaRPr>
          </a:p>
        </p:txBody>
      </p:sp>
      <p:sp>
        <p:nvSpPr>
          <p:cNvPr id="5" name="Title 4">
            <a:extLst>
              <a:ext uri="{FF2B5EF4-FFF2-40B4-BE49-F238E27FC236}">
                <a16:creationId xmlns:a16="http://schemas.microsoft.com/office/drawing/2014/main" id="{4692CAEA-732C-2E68-DB2A-33FD9DAD26EB}"/>
              </a:ext>
            </a:extLst>
          </p:cNvPr>
          <p:cNvSpPr>
            <a:spLocks noGrp="1"/>
          </p:cNvSpPr>
          <p:nvPr>
            <p:ph type="title"/>
          </p:nvPr>
        </p:nvSpPr>
        <p:spPr>
          <a:xfrm>
            <a:off x="307517" y="0"/>
            <a:ext cx="5323072" cy="1417846"/>
          </a:xfrm>
        </p:spPr>
        <p:txBody>
          <a:bodyPr>
            <a:noAutofit/>
          </a:bodyPr>
          <a:lstStyle/>
          <a:p>
            <a:r>
              <a:rPr lang="en-US" sz="2800">
                <a:latin typeface="Aptos"/>
              </a:rPr>
              <a:t>Drug Overdoses Continue To Be a Public Health Crisis </a:t>
            </a:r>
          </a:p>
        </p:txBody>
      </p:sp>
      <p:pic>
        <p:nvPicPr>
          <p:cNvPr id="10" name="Picture 9">
            <a:extLst>
              <a:ext uri="{FF2B5EF4-FFF2-40B4-BE49-F238E27FC236}">
                <a16:creationId xmlns:a16="http://schemas.microsoft.com/office/drawing/2014/main" id="{AF166160-F708-CDDE-32E5-0E09BEB1BD4B}"/>
              </a:ext>
            </a:extLst>
          </p:cNvPr>
          <p:cNvPicPr>
            <a:picLocks noChangeAspect="1"/>
          </p:cNvPicPr>
          <p:nvPr/>
        </p:nvPicPr>
        <p:blipFill>
          <a:blip r:embed="rId3"/>
          <a:stretch>
            <a:fillRect/>
          </a:stretch>
        </p:blipFill>
        <p:spPr>
          <a:xfrm>
            <a:off x="4853884" y="1243173"/>
            <a:ext cx="6832265" cy="4460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284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DA3000-904D-35BF-39E1-7206BAC979EC}"/>
              </a:ext>
            </a:extLst>
          </p:cNvPr>
          <p:cNvSpPr>
            <a:spLocks noGrp="1"/>
          </p:cNvSpPr>
          <p:nvPr>
            <p:ph type="sldNum" idx="12"/>
          </p:nvPr>
        </p:nvSpPr>
        <p:spPr/>
        <p:txBody>
          <a:bodyPr wrap="square" anchor="t">
            <a:normAutofit/>
          </a:bodyPr>
          <a:lstStyle/>
          <a:p>
            <a:pPr>
              <a:spcAft>
                <a:spcPts val="600"/>
              </a:spcAft>
            </a:pPr>
            <a:fld id="{00000000-1234-1234-1234-123412341234}" type="slidenum">
              <a:rPr lang="en-US" smtClean="0"/>
              <a:pPr>
                <a:spcAft>
                  <a:spcPts val="600"/>
                </a:spcAft>
              </a:pPr>
              <a:t>7</a:t>
            </a:fld>
            <a:endParaRPr lang="en-US"/>
          </a:p>
        </p:txBody>
      </p:sp>
      <p:sp>
        <p:nvSpPr>
          <p:cNvPr id="5" name="Title 4">
            <a:extLst>
              <a:ext uri="{FF2B5EF4-FFF2-40B4-BE49-F238E27FC236}">
                <a16:creationId xmlns:a16="http://schemas.microsoft.com/office/drawing/2014/main" id="{FE8D692B-2B25-BBBC-5B97-23CFB539CECA}"/>
              </a:ext>
            </a:extLst>
          </p:cNvPr>
          <p:cNvSpPr>
            <a:spLocks noGrp="1"/>
          </p:cNvSpPr>
          <p:nvPr>
            <p:ph type="title"/>
          </p:nvPr>
        </p:nvSpPr>
        <p:spPr>
          <a:xfrm>
            <a:off x="702129" y="10526"/>
            <a:ext cx="10515600" cy="796410"/>
          </a:xfrm>
        </p:spPr>
        <p:txBody>
          <a:bodyPr wrap="square" anchor="ctr">
            <a:normAutofit/>
          </a:bodyPr>
          <a:lstStyle/>
          <a:p>
            <a:pPr algn="ctr"/>
            <a:r>
              <a:rPr lang="en-US" sz="3600">
                <a:latin typeface="Aptos"/>
              </a:rPr>
              <a:t>Overdose deaths in Alameda County</a:t>
            </a:r>
            <a:endParaRPr lang="en-US" sz="3600"/>
          </a:p>
        </p:txBody>
      </p:sp>
      <p:sp>
        <p:nvSpPr>
          <p:cNvPr id="2" name="TextBox 1">
            <a:extLst>
              <a:ext uri="{FF2B5EF4-FFF2-40B4-BE49-F238E27FC236}">
                <a16:creationId xmlns:a16="http://schemas.microsoft.com/office/drawing/2014/main" id="{A658C2FD-4275-E95D-AC89-895DA76409A6}"/>
              </a:ext>
            </a:extLst>
          </p:cNvPr>
          <p:cNvSpPr txBox="1"/>
          <p:nvPr/>
        </p:nvSpPr>
        <p:spPr>
          <a:xfrm>
            <a:off x="141247" y="6385809"/>
            <a:ext cx="6349857" cy="461665"/>
          </a:xfrm>
          <a:prstGeom prst="rect">
            <a:avLst/>
          </a:prstGeom>
          <a:solidFill>
            <a:schemeClr val="tx1">
              <a:lumMod val="10000"/>
              <a:lumOff val="90000"/>
            </a:schemeClr>
          </a:solidFill>
        </p:spPr>
        <p:txBody>
          <a:bodyPr wrap="square" lIns="91440" tIns="45720" rIns="91440" bIns="45720" rtlCol="0" anchor="t">
            <a:spAutoFit/>
          </a:bodyPr>
          <a:lstStyle/>
          <a:p>
            <a:r>
              <a:rPr lang="en-US" sz="1200">
                <a:solidFill>
                  <a:srgbClr val="000000"/>
                </a:solidFill>
                <a:latin typeface="Aptos"/>
              </a:rPr>
              <a:t>Source: Alameda County vital statistics files, 2010-2024; CDC Wonder, 2010-2023 (CA &amp; US).</a:t>
            </a:r>
            <a:endParaRPr lang="en-US" sz="1200">
              <a:cs typeface="Arial"/>
            </a:endParaRPr>
          </a:p>
          <a:p>
            <a:r>
              <a:rPr lang="en-US" sz="1200">
                <a:solidFill>
                  <a:srgbClr val="000000"/>
                </a:solidFill>
                <a:latin typeface="Aptos"/>
              </a:rPr>
              <a:t>Note: Alameda County 2024 data is preliminary. </a:t>
            </a:r>
            <a:endParaRPr lang="en-US" sz="1200"/>
          </a:p>
        </p:txBody>
      </p:sp>
      <p:pic>
        <p:nvPicPr>
          <p:cNvPr id="6" name="Picture 5">
            <a:extLst>
              <a:ext uri="{FF2B5EF4-FFF2-40B4-BE49-F238E27FC236}">
                <a16:creationId xmlns:a16="http://schemas.microsoft.com/office/drawing/2014/main" id="{6C9EB587-144C-E33D-1B08-84C96F09228F}"/>
              </a:ext>
            </a:extLst>
          </p:cNvPr>
          <p:cNvPicPr>
            <a:picLocks noChangeAspect="1"/>
          </p:cNvPicPr>
          <p:nvPr/>
        </p:nvPicPr>
        <p:blipFill>
          <a:blip r:embed="rId3"/>
          <a:stretch>
            <a:fillRect/>
          </a:stretch>
        </p:blipFill>
        <p:spPr>
          <a:xfrm>
            <a:off x="2424294" y="806936"/>
            <a:ext cx="6912782" cy="5557126"/>
          </a:xfrm>
          <a:prstGeom prst="rect">
            <a:avLst/>
          </a:prstGeom>
        </p:spPr>
      </p:pic>
    </p:spTree>
    <p:extLst>
      <p:ext uri="{BB962C8B-B14F-4D97-AF65-F5344CB8AC3E}">
        <p14:creationId xmlns:p14="http://schemas.microsoft.com/office/powerpoint/2010/main" val="337767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EA1F9-2F59-CD66-5609-EB648F95B115}"/>
              </a:ext>
            </a:extLst>
          </p:cNvPr>
          <p:cNvSpPr>
            <a:spLocks noGrp="1"/>
          </p:cNvSpPr>
          <p:nvPr>
            <p:ph type="sldNum" idx="12"/>
          </p:nvPr>
        </p:nvSpPr>
        <p:spPr/>
        <p:txBody>
          <a:bodyPr/>
          <a:lstStyle/>
          <a:p>
            <a:fld id="{00000000-1234-1234-1234-123412341234}" type="slidenum">
              <a:rPr lang="en-US" smtClean="0"/>
              <a:pPr/>
              <a:t>8</a:t>
            </a:fld>
            <a:endParaRPr lang="en-US"/>
          </a:p>
        </p:txBody>
      </p:sp>
      <p:sp>
        <p:nvSpPr>
          <p:cNvPr id="3" name="Title 2">
            <a:extLst>
              <a:ext uri="{FF2B5EF4-FFF2-40B4-BE49-F238E27FC236}">
                <a16:creationId xmlns:a16="http://schemas.microsoft.com/office/drawing/2014/main" id="{47A37957-A5D8-42F4-D13B-CD6DB1B41DB6}"/>
              </a:ext>
            </a:extLst>
          </p:cNvPr>
          <p:cNvSpPr>
            <a:spLocks noGrp="1"/>
          </p:cNvSpPr>
          <p:nvPr>
            <p:ph type="title"/>
          </p:nvPr>
        </p:nvSpPr>
        <p:spPr>
          <a:xfrm>
            <a:off x="838200" y="217890"/>
            <a:ext cx="10515600" cy="640002"/>
          </a:xfrm>
        </p:spPr>
        <p:txBody>
          <a:bodyPr>
            <a:normAutofit/>
          </a:bodyPr>
          <a:lstStyle/>
          <a:p>
            <a:pPr algn="ctr"/>
            <a:r>
              <a:rPr lang="en-US" b="0">
                <a:ln w="3175">
                  <a:solidFill>
                    <a:schemeClr val="tx1"/>
                  </a:solidFill>
                </a:ln>
                <a:latin typeface="Aptos"/>
              </a:rPr>
              <a:t>Who is At Higher Risk: Opioid deaths higher among men </a:t>
            </a:r>
          </a:p>
        </p:txBody>
      </p:sp>
      <p:sp>
        <p:nvSpPr>
          <p:cNvPr id="5" name="TextBox 11">
            <a:extLst>
              <a:ext uri="{FF2B5EF4-FFF2-40B4-BE49-F238E27FC236}">
                <a16:creationId xmlns:a16="http://schemas.microsoft.com/office/drawing/2014/main" id="{DFEE4749-0BD6-A9FD-D1E8-69EE2CE234E8}"/>
              </a:ext>
            </a:extLst>
          </p:cNvPr>
          <p:cNvSpPr txBox="1"/>
          <p:nvPr/>
        </p:nvSpPr>
        <p:spPr>
          <a:xfrm>
            <a:off x="133407" y="6396334"/>
            <a:ext cx="3995306" cy="461665"/>
          </a:xfrm>
          <a:prstGeom prst="rect">
            <a:avLst/>
          </a:prstGeom>
          <a:solidFill>
            <a:schemeClr val="tx1">
              <a:lumMod val="10000"/>
              <a:lumOff val="9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00000"/>
                </a:solidFill>
                <a:latin typeface="Aptos"/>
              </a:rPr>
              <a:t>Source: Alameda County vital statistics files, 2020-2024.</a:t>
            </a:r>
            <a:endParaRPr lang="en-US" sz="1200">
              <a:cs typeface="Arial"/>
            </a:endParaRPr>
          </a:p>
          <a:p>
            <a:r>
              <a:rPr lang="en-US" sz="1200">
                <a:solidFill>
                  <a:srgbClr val="000000"/>
                </a:solidFill>
                <a:latin typeface="Aptos"/>
              </a:rPr>
              <a:t>Note: Alameda County 2024 data is preliminary. </a:t>
            </a:r>
            <a:endParaRPr lang="en-US" sz="1200">
              <a:cs typeface="Arial"/>
            </a:endParaRPr>
          </a:p>
        </p:txBody>
      </p:sp>
      <p:pic>
        <p:nvPicPr>
          <p:cNvPr id="7" name="Picture 6">
            <a:extLst>
              <a:ext uri="{FF2B5EF4-FFF2-40B4-BE49-F238E27FC236}">
                <a16:creationId xmlns:a16="http://schemas.microsoft.com/office/drawing/2014/main" id="{70D4FE27-D82D-E8B7-4F08-A0C2FCA7D656}"/>
              </a:ext>
            </a:extLst>
          </p:cNvPr>
          <p:cNvPicPr>
            <a:picLocks noChangeAspect="1"/>
          </p:cNvPicPr>
          <p:nvPr/>
        </p:nvPicPr>
        <p:blipFill>
          <a:blip r:embed="rId3"/>
          <a:stretch>
            <a:fillRect/>
          </a:stretch>
        </p:blipFill>
        <p:spPr>
          <a:xfrm>
            <a:off x="1428953" y="685800"/>
            <a:ext cx="9334095" cy="6000750"/>
          </a:xfrm>
          <a:prstGeom prst="rect">
            <a:avLst/>
          </a:prstGeom>
        </p:spPr>
      </p:pic>
    </p:spTree>
    <p:extLst>
      <p:ext uri="{BB962C8B-B14F-4D97-AF65-F5344CB8AC3E}">
        <p14:creationId xmlns:p14="http://schemas.microsoft.com/office/powerpoint/2010/main" val="197025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EA1F9-2F59-CD66-5609-EB648F95B115}"/>
              </a:ext>
            </a:extLst>
          </p:cNvPr>
          <p:cNvSpPr>
            <a:spLocks noGrp="1"/>
          </p:cNvSpPr>
          <p:nvPr>
            <p:ph type="sldNum" idx="12"/>
          </p:nvPr>
        </p:nvSpPr>
        <p:spPr/>
        <p:txBody>
          <a:bodyPr/>
          <a:lstStyle/>
          <a:p>
            <a:fld id="{00000000-1234-1234-1234-123412341234}" type="slidenum">
              <a:rPr lang="en-US" smtClean="0"/>
              <a:pPr/>
              <a:t>9</a:t>
            </a:fld>
            <a:endParaRPr lang="en-US"/>
          </a:p>
        </p:txBody>
      </p:sp>
      <p:sp>
        <p:nvSpPr>
          <p:cNvPr id="3" name="Title 2">
            <a:extLst>
              <a:ext uri="{FF2B5EF4-FFF2-40B4-BE49-F238E27FC236}">
                <a16:creationId xmlns:a16="http://schemas.microsoft.com/office/drawing/2014/main" id="{47A37957-A5D8-42F4-D13B-CD6DB1B41DB6}"/>
              </a:ext>
            </a:extLst>
          </p:cNvPr>
          <p:cNvSpPr>
            <a:spLocks noGrp="1"/>
          </p:cNvSpPr>
          <p:nvPr>
            <p:ph type="title"/>
          </p:nvPr>
        </p:nvSpPr>
        <p:spPr>
          <a:xfrm>
            <a:off x="838200" y="291350"/>
            <a:ext cx="10515600" cy="796410"/>
          </a:xfrm>
        </p:spPr>
        <p:txBody>
          <a:bodyPr/>
          <a:lstStyle/>
          <a:p>
            <a:pPr algn="ctr"/>
            <a:r>
              <a:rPr lang="en-US">
                <a:latin typeface="Aptos"/>
              </a:rPr>
              <a:t>Higher rates of overdose death among Black residents</a:t>
            </a:r>
          </a:p>
        </p:txBody>
      </p:sp>
      <p:sp>
        <p:nvSpPr>
          <p:cNvPr id="6" name="TextBox 11">
            <a:extLst>
              <a:ext uri="{FF2B5EF4-FFF2-40B4-BE49-F238E27FC236}">
                <a16:creationId xmlns:a16="http://schemas.microsoft.com/office/drawing/2014/main" id="{27887A50-AC72-61B8-E362-D12D22AF959F}"/>
              </a:ext>
            </a:extLst>
          </p:cNvPr>
          <p:cNvSpPr txBox="1"/>
          <p:nvPr/>
        </p:nvSpPr>
        <p:spPr>
          <a:xfrm>
            <a:off x="140576" y="6198453"/>
            <a:ext cx="5637888"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00000"/>
                </a:solidFill>
                <a:latin typeface="Aptos"/>
              </a:rPr>
              <a:t>Source: Alameda County vital statistics files, 2020-2024; except for American Indian/Alaska Native and Pacific Islander, CDC Wonder for CA, 2019-2023.</a:t>
            </a:r>
          </a:p>
          <a:p>
            <a:r>
              <a:rPr lang="en-US" sz="1200">
                <a:solidFill>
                  <a:srgbClr val="000000"/>
                </a:solidFill>
                <a:latin typeface="Aptos"/>
              </a:rPr>
              <a:t>Note: Alameda County 2024 data is preliminary. </a:t>
            </a:r>
            <a:endParaRPr lang="en-US" sz="1200"/>
          </a:p>
        </p:txBody>
      </p:sp>
      <p:pic>
        <p:nvPicPr>
          <p:cNvPr id="4" name="Picture 3">
            <a:extLst>
              <a:ext uri="{FF2B5EF4-FFF2-40B4-BE49-F238E27FC236}">
                <a16:creationId xmlns:a16="http://schemas.microsoft.com/office/drawing/2014/main" id="{F3E6657B-81E5-D7B4-4B1B-3DD80082FF5F}"/>
              </a:ext>
            </a:extLst>
          </p:cNvPr>
          <p:cNvPicPr>
            <a:picLocks noChangeAspect="1"/>
          </p:cNvPicPr>
          <p:nvPr/>
        </p:nvPicPr>
        <p:blipFill>
          <a:blip r:embed="rId3"/>
          <a:stretch>
            <a:fillRect/>
          </a:stretch>
        </p:blipFill>
        <p:spPr>
          <a:xfrm>
            <a:off x="304800" y="935543"/>
            <a:ext cx="11582400" cy="5263140"/>
          </a:xfrm>
          <a:prstGeom prst="rect">
            <a:avLst/>
          </a:prstGeom>
        </p:spPr>
      </p:pic>
    </p:spTree>
    <p:extLst>
      <p:ext uri="{BB962C8B-B14F-4D97-AF65-F5344CB8AC3E}">
        <p14:creationId xmlns:p14="http://schemas.microsoft.com/office/powerpoint/2010/main" val="322820610"/>
      </p:ext>
    </p:extLst>
  </p:cSld>
  <p:clrMapOvr>
    <a:masterClrMapping/>
  </p:clrMapOvr>
</p:sld>
</file>

<file path=ppt/theme/theme1.xml><?xml version="1.0" encoding="utf-8"?>
<a:theme xmlns:a="http://schemas.openxmlformats.org/drawingml/2006/main" name="Alameda_County_Health">
  <a:themeElements>
    <a:clrScheme name="ACH Behavioral Health">
      <a:dk1>
        <a:srgbClr val="262626"/>
      </a:dk1>
      <a:lt1>
        <a:srgbClr val="FFFFFF"/>
      </a:lt1>
      <a:dk2>
        <a:srgbClr val="3C2283"/>
      </a:dk2>
      <a:lt2>
        <a:srgbClr val="D9E3F9"/>
      </a:lt2>
      <a:accent1>
        <a:srgbClr val="3C2283"/>
      </a:accent1>
      <a:accent2>
        <a:srgbClr val="BFACED"/>
      </a:accent2>
      <a:accent3>
        <a:srgbClr val="B6C649"/>
      </a:accent3>
      <a:accent4>
        <a:srgbClr val="008BC3"/>
      </a:accent4>
      <a:accent5>
        <a:srgbClr val="003E56"/>
      </a:accent5>
      <a:accent6>
        <a:srgbClr val="F7F7F7"/>
      </a:accent6>
      <a:hlink>
        <a:srgbClr val="008CC5"/>
      </a:hlink>
      <a:folHlink>
        <a:srgbClr val="008C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ACH-Behavioral-Health-PPT.pptx" id="{A3105E2C-BF2F-2D4A-A59C-2AA42760FBA4}" vid="{A36D0C80-137A-D747-9EE5-B48E1DEDF9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6644DD-EA41-428B-8DB5-410C26F02FCD}">
  <we:reference id="1f4df590-35fc-4b16-a239-39709f9d8a74" version="1.0.0.1" store="EXCatalog" storeType="EXCatalog"/>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6f78fd-02a0-4580-8660-a5fb96d747e8" xsi:nil="true"/>
    <lcf76f155ced4ddcb4097134ff3c332f xmlns="c6300342-858d-45f1-a0be-d6cbe0f8fd5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56CA135805AC4EB5A11848A44C3A61" ma:contentTypeVersion="12" ma:contentTypeDescription="Create a new document." ma:contentTypeScope="" ma:versionID="0d26f7b122482833363ec1b1582c09a9">
  <xsd:schema xmlns:xsd="http://www.w3.org/2001/XMLSchema" xmlns:xs="http://www.w3.org/2001/XMLSchema" xmlns:p="http://schemas.microsoft.com/office/2006/metadata/properties" xmlns:ns2="c6300342-858d-45f1-a0be-d6cbe0f8fd50" xmlns:ns3="de2a5dfe-e120-413d-a407-38ded2ba1d69" xmlns:ns4="226f78fd-02a0-4580-8660-a5fb96d747e8" targetNamespace="http://schemas.microsoft.com/office/2006/metadata/properties" ma:root="true" ma:fieldsID="629569bf8acb5fb99a2d5fb41979c2c7" ns2:_="" ns3:_="" ns4:_="">
    <xsd:import namespace="c6300342-858d-45f1-a0be-d6cbe0f8fd50"/>
    <xsd:import namespace="de2a5dfe-e120-413d-a407-38ded2ba1d69"/>
    <xsd:import namespace="226f78fd-02a0-4580-8660-a5fb96d747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00342-858d-45f1-a0be-d6cbe0f8f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8d1cdd-3923-4231-8a1f-65b78c5754d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2a5dfe-e120-413d-a407-38ded2ba1d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6f78fd-02a0-4580-8660-a5fb96d747e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3CB8250-BFC3-45D3-A13E-12B104E03325}" ma:internalName="TaxCatchAll" ma:showField="CatchAllData" ma:web="{de2a5dfe-e120-413d-a407-38ded2ba1d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76709-55FA-4318-810C-3FC00DB79FB4}">
  <ds:schemaRefs>
    <ds:schemaRef ds:uri="226f78fd-02a0-4580-8660-a5fb96d747e8"/>
    <ds:schemaRef ds:uri="c6300342-858d-45f1-a0be-d6cbe0f8fd50"/>
    <ds:schemaRef ds:uri="de2a5dfe-e120-413d-a407-38ded2ba1d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AA0CD3-E069-4F5B-B9A8-CC604939125F}">
  <ds:schemaRefs>
    <ds:schemaRef ds:uri="226f78fd-02a0-4580-8660-a5fb96d747e8"/>
    <ds:schemaRef ds:uri="c6300342-858d-45f1-a0be-d6cbe0f8fd50"/>
    <ds:schemaRef ds:uri="de2a5dfe-e120-413d-a407-38ded2ba1d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5BF4C7-A75A-4D08-9AF7-12D98E2C3A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ACH-BH-PPT-Tmplt</Template>
  <TotalTime>0</TotalTime>
  <Words>4276</Words>
  <Application>Microsoft Office PowerPoint</Application>
  <PresentationFormat>Widescreen</PresentationFormat>
  <Paragraphs>568</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Arial</vt:lpstr>
      <vt:lpstr>Calibri</vt:lpstr>
      <vt:lpstr>Inter</vt:lpstr>
      <vt:lpstr>Roboto</vt:lpstr>
      <vt:lpstr>Wingdings</vt:lpstr>
      <vt:lpstr>Alameda_County_Health</vt:lpstr>
      <vt:lpstr>Alameda County Behavioral Health Department (ACBHD) Opioid Settlement Listening Session (2025)  </vt:lpstr>
      <vt:lpstr>Purpose Statement</vt:lpstr>
      <vt:lpstr>What is an opioid listening session?  </vt:lpstr>
      <vt:lpstr>Why am I here?  Who is attending the listening sessions?    </vt:lpstr>
      <vt:lpstr>Alameda County Opioid Overdose &amp; Poisoning</vt:lpstr>
      <vt:lpstr>Drug Overdoses Continue To Be a Public Health Crisis </vt:lpstr>
      <vt:lpstr>Overdose deaths in Alameda County</vt:lpstr>
      <vt:lpstr>Who is At Higher Risk: Opioid deaths higher among men </vt:lpstr>
      <vt:lpstr>Higher rates of overdose death among Black residents</vt:lpstr>
      <vt:lpstr>Why do we see higher levels of overdose in some groups? </vt:lpstr>
      <vt:lpstr>Why do we see higher levels of overdose in some groups (continued…)?</vt:lpstr>
      <vt:lpstr>How is Alameda County Health (ACH) addressing  Overdoses &amp; Poisonings</vt:lpstr>
      <vt:lpstr>Interventions To Reduce Overdose Deaths  Supported by ACBH Substance Use Continuum of Care </vt:lpstr>
      <vt:lpstr>Medication for Opioid Use Disorder Saves Lives</vt:lpstr>
      <vt:lpstr>PowerPoint Presentation</vt:lpstr>
      <vt:lpstr>Resources Providing Medications for Opioid Use Disorder</vt:lpstr>
      <vt:lpstr>Cross-Agency Overdose Response</vt:lpstr>
      <vt:lpstr>ACBH Foundational Addiction Treatment Programs </vt:lpstr>
      <vt:lpstr>Other Strategies  Dr. Kathleen Clanon (Agency Medical Director, Alameda County Health)</vt:lpstr>
      <vt:lpstr>Rescue Strategy:  Helping Local Organizations Acquire and Utilize Naloxone </vt:lpstr>
      <vt:lpstr>How is ACH supporting Community Members</vt:lpstr>
      <vt:lpstr>Naloxone Distribution in Alameda County</vt:lpstr>
      <vt:lpstr>Harm Reduction Strategy:  Drug Checking</vt:lpstr>
      <vt:lpstr>Sharing Results with Community</vt:lpstr>
      <vt:lpstr>Opioid Settlement  Planning Update </vt:lpstr>
      <vt:lpstr>State Required Target Population</vt:lpstr>
      <vt:lpstr>Planning Framework: Short-Term Service Level Goals Reminder</vt:lpstr>
      <vt:lpstr>Planning Framework: Long-Term System &amp; Stakeholder Input Goals Reminder (Ongoing)</vt:lpstr>
      <vt:lpstr>Crosswalk from Prior Opioid Settlement Listening Sessions</vt:lpstr>
      <vt:lpstr> </vt:lpstr>
      <vt:lpstr>Opioid Mini-Grants Funding Recipients –Round 1</vt:lpstr>
      <vt:lpstr>Opioid Mini-Grants Funding Recipients –Round 1 Continued</vt:lpstr>
      <vt:lpstr>Opioid Mini-Grants Funding Recipients –Round 2</vt:lpstr>
      <vt:lpstr>Opioid Mini-Grants Funding Recipients –Round 2 Continued</vt:lpstr>
      <vt:lpstr>Opioid Settlement  Finance Update </vt:lpstr>
      <vt:lpstr>Opioid Settlement Funds: Fiscal Update (May 2025)</vt:lpstr>
      <vt:lpstr>Implementation Update:  Expenditures to Date &amp; Beyond*</vt:lpstr>
      <vt:lpstr>Estimated Funding and Planned Expenditures </vt:lpstr>
      <vt:lpstr>Questions and Input!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 Anuja, ACBH</dc:creator>
  <cp:lastModifiedBy>Chand, Anuja, ACBH</cp:lastModifiedBy>
  <cp:revision>1</cp:revision>
  <dcterms:created xsi:type="dcterms:W3CDTF">2024-07-01T18:42:09Z</dcterms:created>
  <dcterms:modified xsi:type="dcterms:W3CDTF">2025-09-05T15:43:58Z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0x0101007456CA135805AC4EB5A11848A44C3A61</vt:lpwstr>
  </property>
</Properties>
</file>