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6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D2E71E90-2096-4C8F-AADF-A05856C508C9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337"/>
            <a:ext cx="5608320" cy="3661014"/>
          </a:xfrm>
          <a:prstGeom prst="rect">
            <a:avLst/>
          </a:prstGeom>
        </p:spPr>
        <p:txBody>
          <a:bodyPr vert="horz" lIns="91650" tIns="45825" rIns="91650" bIns="45825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6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15DF4A9E-D4E9-455D-8981-462BFA42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2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8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645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2480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823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F7F47CF-67C9-420C-80A5-E2069FF0C2DF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2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589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47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1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2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496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12/17/2019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4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385054">
            <a:off x="751545" y="478644"/>
            <a:ext cx="9942557" cy="17165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ACBH QA Substance Use Disorder Brown bag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21413338">
            <a:off x="38867" y="4516196"/>
            <a:ext cx="5057463" cy="230832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1600" i="1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en-US" sz="1600" i="1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en-US" sz="1600" i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All </a:t>
            </a:r>
            <a:r>
              <a:rPr lang="en-US" sz="1600" i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sessions occur </a:t>
            </a:r>
            <a:r>
              <a:rPr lang="en-US" sz="1600" b="1" i="1" u="sng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12-1 pm </a:t>
            </a:r>
            <a:r>
              <a:rPr lang="en-US" sz="1600" i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on the respective Friday</a:t>
            </a:r>
          </a:p>
          <a:p>
            <a:pPr algn="ctr"/>
            <a:r>
              <a:rPr lang="en-US" sz="1600" i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Join in person: 2000 Embarcadero Cove, Oakland CA 94607, Suite 305 in our Joaquin Miller Conference Room </a:t>
            </a:r>
          </a:p>
          <a:p>
            <a:pPr algn="ctr"/>
            <a:r>
              <a:rPr lang="en-US" sz="1600" i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or </a:t>
            </a:r>
          </a:p>
          <a:p>
            <a:pPr algn="ctr"/>
            <a:r>
              <a:rPr lang="en-US" sz="1600" i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Join by phone: 877-336-1828/Passcode:8298628</a:t>
            </a:r>
            <a:endParaRPr lang="en-US" sz="1600" i="1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208" y="147794"/>
            <a:ext cx="1049714" cy="5252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54877" y="2718123"/>
            <a:ext cx="76167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i="1" dirty="0" smtClean="0"/>
          </a:p>
          <a:p>
            <a:r>
              <a:rPr lang="en-US" i="1" dirty="0" smtClean="0"/>
              <a:t>ACBH </a:t>
            </a:r>
            <a:r>
              <a:rPr lang="en-US" i="1" dirty="0" smtClean="0"/>
              <a:t>providers, Quality Assurance Lead Staff, Directors, Managers and Supervisors are welcome to join QA for a question and answer session!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Technical Assistance for Substance Use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Open lunch forum to discuss billing and clinical documentation technical questions related to Medi-Cal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738874"/>
              </p:ext>
            </p:extLst>
          </p:nvPr>
        </p:nvGraphicFramePr>
        <p:xfrm>
          <a:off x="6006827" y="4624619"/>
          <a:ext cx="5364808" cy="2206797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682404">
                  <a:extLst>
                    <a:ext uri="{9D8B030D-6E8A-4147-A177-3AD203B41FA5}">
                      <a16:colId xmlns:a16="http://schemas.microsoft.com/office/drawing/2014/main" val="3500962998"/>
                    </a:ext>
                  </a:extLst>
                </a:gridCol>
                <a:gridCol w="2682404">
                  <a:extLst>
                    <a:ext uri="{9D8B030D-6E8A-4147-A177-3AD203B41FA5}">
                      <a16:colId xmlns:a16="http://schemas.microsoft.com/office/drawing/2014/main" val="1882376671"/>
                    </a:ext>
                  </a:extLst>
                </a:gridCol>
              </a:tblGrid>
              <a:tr h="3777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QA  SUD Brown Bag 2020 </a:t>
                      </a:r>
                      <a:r>
                        <a:rPr lang="en-US" sz="1600" baseline="0" dirty="0" smtClean="0"/>
                        <a:t>Schedule</a:t>
                      </a:r>
                      <a:endParaRPr lang="en-US" sz="16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104685"/>
                  </a:ext>
                </a:extLst>
              </a:tr>
              <a:tr h="225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January 16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 2020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July 16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793487"/>
                  </a:ext>
                </a:extLst>
              </a:tr>
              <a:tr h="3018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February</a:t>
                      </a:r>
                      <a:r>
                        <a:rPr lang="en-US" sz="1400" baseline="0" dirty="0" smtClean="0"/>
                        <a:t> 20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August 20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768510"/>
                  </a:ext>
                </a:extLst>
              </a:tr>
              <a:tr h="2645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March 19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 2020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September</a:t>
                      </a:r>
                      <a:r>
                        <a:rPr lang="en-US" sz="1400" baseline="0" dirty="0" smtClean="0"/>
                        <a:t> 17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023375"/>
                  </a:ext>
                </a:extLst>
              </a:tr>
              <a:tr h="30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April 16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October 15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314485"/>
                  </a:ext>
                </a:extLst>
              </a:tr>
              <a:tr h="2596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May 21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November</a:t>
                      </a:r>
                      <a:r>
                        <a:rPr lang="en-US" sz="1400" baseline="0" dirty="0" smtClean="0"/>
                        <a:t> 19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, 2020 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29783"/>
                  </a:ext>
                </a:extLst>
              </a:tr>
              <a:tr h="2546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June 18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December</a:t>
                      </a:r>
                      <a:r>
                        <a:rPr lang="en-US" sz="1400" baseline="0" dirty="0" smtClean="0"/>
                        <a:t> 17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, 2020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846518"/>
                  </a:ext>
                </a:extLst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251" y="2548646"/>
            <a:ext cx="1792308" cy="25008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5404" y="1259959"/>
            <a:ext cx="1585609" cy="157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688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134</TotalTime>
  <Words>140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Rockwell Condensed</vt:lpstr>
      <vt:lpstr>Wingdings</vt:lpstr>
      <vt:lpstr>Wood Type</vt:lpstr>
      <vt:lpstr>ACBH QA Substance Use Disorder Brown bag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ACBH QA Brown bag</dc:title>
  <dc:creator>Erin Holland</dc:creator>
  <cp:lastModifiedBy>Erin Holland</cp:lastModifiedBy>
  <cp:revision>16</cp:revision>
  <cp:lastPrinted>2019-12-17T19:18:24Z</cp:lastPrinted>
  <dcterms:created xsi:type="dcterms:W3CDTF">2018-11-14T00:58:11Z</dcterms:created>
  <dcterms:modified xsi:type="dcterms:W3CDTF">2019-12-17T19:29:21Z</dcterms:modified>
</cp:coreProperties>
</file>