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74" r:id="rId4"/>
    <p:sldId id="258" r:id="rId5"/>
    <p:sldId id="259" r:id="rId6"/>
    <p:sldId id="260" r:id="rId7"/>
    <p:sldId id="261" r:id="rId8"/>
    <p:sldId id="262" r:id="rId9"/>
    <p:sldId id="267" r:id="rId10"/>
    <p:sldId id="268" r:id="rId11"/>
    <p:sldId id="269" r:id="rId12"/>
    <p:sldId id="271" r:id="rId13"/>
    <p:sldId id="273" r:id="rId14"/>
    <p:sldId id="275" r:id="rId15"/>
    <p:sldId id="270" r:id="rId16"/>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0" d="100"/>
          <a:sy n="80" d="100"/>
        </p:scale>
        <p:origin x="86" y="43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EF24D41-D142-496A-A769-D23DCA11A768}" type="datetimeFigureOut">
              <a:rPr lang="en-US" smtClean="0"/>
              <a:t>7/12/2019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15</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7/12/2019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7/12/2019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a:t>ACBH </a:t>
            </a:r>
            <a:r>
              <a:rPr lang="en-US" sz="1900"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a:t>
            </a:r>
            <a:r>
              <a:rPr lang="en-US" sz="1900" cap="none" dirty="0" smtClean="0"/>
              <a:t>first known available/offered </a:t>
            </a:r>
            <a:r>
              <a:rPr lang="en-US" sz="1900" cap="none" dirty="0" smtClean="0"/>
              <a:t>appointment is outside of timely access standards (e.g. beneficiary request for outpatient psychiatry and is not offered an appointment within 15 business days).</a:t>
            </a:r>
          </a:p>
          <a:p>
            <a:pPr marL="0" indent="0">
              <a:lnSpc>
                <a:spcPct val="100000"/>
              </a:lnSpc>
              <a:spcBef>
                <a:spcPts val="0"/>
              </a:spcBef>
              <a:buNone/>
            </a:pPr>
            <a:r>
              <a:rPr lang="en-US" sz="1900"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0"/>
            <a:ext cx="6625967" cy="518714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7/12/2019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to 18-point font.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  For translation of written NOABD materials, please contact the </a:t>
            </a:r>
            <a:r>
              <a:rPr lang="en-US" cap="none" dirty="0"/>
              <a:t>QA office informing materials number 510-567-8233.</a:t>
            </a:r>
          </a:p>
          <a:p>
            <a:pPr marL="285750" indent="-285750" algn="l">
              <a:buFont typeface="Wingdings" panose="05000000000000000000" pitchFamily="2" charset="2"/>
              <a:buChar char="q"/>
            </a:pPr>
            <a:r>
              <a:rPr lang="en-US" cap="none" dirty="0" smtClean="0"/>
              <a:t>For 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7/12/2019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7/12/2019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dirty="0" smtClean="0"/>
              <a:t>NOABD- Denial (of authorization)</a:t>
            </a:r>
            <a:r>
              <a:rPr lang="en-US" baseline="-25000" dirty="0"/>
              <a:t> </a:t>
            </a:r>
            <a:endParaRPr lang="en-US" dirty="0" smtClean="0"/>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dirty="0" smtClean="0"/>
              <a:t>Noabd- delivery system </a:t>
            </a:r>
          </a:p>
          <a:p>
            <a:pPr marL="457200" indent="-457200">
              <a:buFont typeface="Arial" panose="020B0604020202020204" pitchFamily="34" charset="0"/>
              <a:buAutoNum type="alphaUcPeriod"/>
            </a:pPr>
            <a:r>
              <a:rPr lang="en-US" dirty="0" smtClean="0"/>
              <a:t>Noabd- modification </a:t>
            </a: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rgbClr val="00B050"/>
                </a:solidFill>
              </a:rPr>
              <a:t>Noabd- grievance &amp; appeal timely resolution </a:t>
            </a:r>
            <a:r>
              <a:rPr lang="en-US" baseline="30000" dirty="0" smtClean="0">
                <a:solidFill>
                  <a:srgbClr val="00B050"/>
                </a:solidFill>
              </a:rPr>
              <a:t>1</a:t>
            </a:r>
          </a:p>
          <a:p>
            <a:pPr marL="0" indent="0">
              <a:buNone/>
            </a:pPr>
            <a:r>
              <a:rPr lang="en-US" b="1" baseline="30000" dirty="0" smtClean="0">
                <a:solidFill>
                  <a:srgbClr val="00B050"/>
                </a:solidFill>
              </a:rPr>
              <a:t>NOTE:  NOABD TEMPLATEs typically ISSUED BY acbh AND acbh-CONTRACTED SMHS adult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pic>
        <p:nvPicPr>
          <p:cNvPr id="7" name="Picture 6"/>
          <p:cNvPicPr>
            <a:picLocks noChangeAspect="1"/>
          </p:cNvPicPr>
          <p:nvPr/>
        </p:nvPicPr>
        <p:blipFill>
          <a:blip r:embed="rId3"/>
          <a:stretch>
            <a:fillRect/>
          </a:stretch>
        </p:blipFill>
        <p:spPr>
          <a:xfrm>
            <a:off x="532013" y="865414"/>
            <a:ext cx="11147367" cy="5801393"/>
          </a:xfrm>
          <a:prstGeom prst="rect">
            <a:avLst/>
          </a:prstGeom>
        </p:spPr>
      </p:pic>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 &amp; 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smtClean="0"/>
              <a:t>When a beneficiary is discharged for non-compliance.</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smtClean="0"/>
              <a:t>NOTE: Services not authorized by ACBH that are </a:t>
            </a:r>
            <a:r>
              <a:rPr lang="en-US" sz="2200" cap="none" dirty="0"/>
              <a:t>reduced, modified, or </a:t>
            </a:r>
            <a:r>
              <a:rPr lang="en-US" sz="2200" cap="none" dirty="0" smtClean="0"/>
              <a:t>terminated as a </a:t>
            </a:r>
            <a:r>
              <a:rPr lang="en-US" sz="2200" cap="none" dirty="0"/>
              <a:t>result of a treatment Team/Clinician decision based on the beneficiary’s clinical condition and/or progress in treatment is not subject to issuance of a NOABD</a:t>
            </a:r>
            <a:r>
              <a:rPr lang="en-US" sz="2200" cap="none" dirty="0" smtClean="0"/>
              <a:t>.  The beneficiary still has the right to appeal the decision with the BHP.</a:t>
            </a: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1579</TotalTime>
  <Words>1858</Words>
  <Application>Microsoft Office PowerPoint</Application>
  <PresentationFormat>Widescreen</PresentationFormat>
  <Paragraphs>170</Paragraphs>
  <Slides>15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Malgun Gothic</vt:lpstr>
      <vt:lpstr>Arial</vt:lpstr>
      <vt:lpstr>Calibri</vt:lpstr>
      <vt:lpstr>Georgia</vt:lpstr>
      <vt:lpstr>Tw Cen MT</vt:lpstr>
      <vt:lpstr>Verdana</vt:lpstr>
      <vt:lpstr>Wingdings</vt:lpstr>
      <vt:lpstr>Droplet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Barbara Saler</cp:lastModifiedBy>
  <cp:revision>122</cp:revision>
  <cp:lastPrinted>2019-06-20T17:54:09Z</cp:lastPrinted>
  <dcterms:created xsi:type="dcterms:W3CDTF">2019-05-22T21:40:14Z</dcterms:created>
  <dcterms:modified xsi:type="dcterms:W3CDTF">2019-07-12T23:09:46Z</dcterms:modified>
</cp:coreProperties>
</file>